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Bebas Neue"/>
      <p:regular r:id="rId24"/>
    </p:embeddedFont>
    <p:embeddedFont>
      <p:font typeface="Quicksand"/>
      <p:regular r:id="rId25"/>
      <p:bold r:id="rId26"/>
    </p:embeddedFont>
    <p:embeddedFont>
      <p:font typeface="Gill Sans"/>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BebasNeue-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Quicksand-bold.fntdata"/><Relationship Id="rId25" Type="http://schemas.openxmlformats.org/officeDocument/2006/relationships/font" Target="fonts/Quicksand-regular.fntdata"/><Relationship Id="rId28" Type="http://schemas.openxmlformats.org/officeDocument/2006/relationships/font" Target="fonts/GillSans-bold.fntdata"/><Relationship Id="rId27" Type="http://schemas.openxmlformats.org/officeDocument/2006/relationships/font" Target="fonts/Gill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3adb6189e_0_3: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73adb6189e_0_3: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3a9ea48b6_3_134: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13" name="Google Shape;213;g273a9ea48b6_3_134: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3a9ea48b6_3_139: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22" name="Google Shape;222;g273a9ea48b6_3_139: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3a9ea48b6_3_144: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31" name="Google Shape;231;g273a9ea48b6_3_144: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73a9ea48b6_3_149: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40" name="Google Shape;240;g273a9ea48b6_3_149: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73a9ea48b6_3_154: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50" name="Google Shape;250;g273a9ea48b6_3_154: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73a9ea48b6_3_159: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57" name="Google Shape;257;g273a9ea48b6_3_159: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73a9ea48b6_3_16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64" name="Google Shape;264;g273a9ea48b6_3_16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73a9ea48b6_3_169: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70" name="Google Shape;270;g273a9ea48b6_3_169: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3a9ea48b6_3_9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47" name="Google Shape;147;g273a9ea48b6_3_9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3a9ea48b6_3_101: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54" name="Google Shape;154;g273a9ea48b6_3_101: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3a9ea48b6_3_107: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61" name="Google Shape;161;g273a9ea48b6_3_107: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698b49ad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698b49ad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3a9ea48b6_3_112: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74" name="Google Shape;174;g273a9ea48b6_3_112: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3a9ea48b6_3_118: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1" name="Google Shape;181;g273a9ea48b6_3_118: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3a9ea48b6_3_123: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8" name="Google Shape;188;g273a9ea48b6_3_123: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73a9ea48b6_3_128: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96" name="Google Shape;196;g273a9ea48b6_3_128: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4"/>
          <p:cNvSpPr txBox="1"/>
          <p:nvPr>
            <p:ph type="title"/>
          </p:nvPr>
        </p:nvSpPr>
        <p:spPr>
          <a:xfrm>
            <a:off x="715100" y="535000"/>
            <a:ext cx="7708800" cy="5727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2500"/>
              <a:buFont typeface="Arial"/>
              <a:buNone/>
              <a:defRPr sz="2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0" name="Google Shape;60;p14"/>
          <p:cNvSpPr txBox="1"/>
          <p:nvPr>
            <p:ph idx="1" type="body"/>
          </p:nvPr>
        </p:nvSpPr>
        <p:spPr>
          <a:xfrm>
            <a:off x="720000" y="1430950"/>
            <a:ext cx="7704000" cy="3177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indent="-304800" lvl="1" marL="914400" algn="l">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indent="-304800" lvl="2" marL="1371600" algn="l">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indent="-304800" lvl="3" marL="1828800" algn="l">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indent="-304800" lvl="4" marL="2286000" algn="l">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indent="-304800" lvl="5" marL="2743200" algn="l">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indent="-304800" lvl="6" marL="3200400" algn="l">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indent="-304800" lvl="7" marL="3657600" algn="l">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indent="-304800" lvl="8" marL="4114800" algn="l">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5"/>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5"/>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sp>
        <p:nvSpPr>
          <p:cNvPr id="66" name="Google Shape;66;p16"/>
          <p:cNvSpPr txBox="1"/>
          <p:nvPr>
            <p:ph type="title"/>
          </p:nvPr>
        </p:nvSpPr>
        <p:spPr>
          <a:xfrm>
            <a:off x="457200" y="400050"/>
            <a:ext cx="8229600" cy="742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
          <p:cNvSpPr txBox="1"/>
          <p:nvPr>
            <p:ph idx="1" type="body"/>
          </p:nvPr>
        </p:nvSpPr>
        <p:spPr>
          <a:xfrm>
            <a:off x="457200" y="1200150"/>
            <a:ext cx="8229600" cy="36576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58140" lvl="1" marL="914400" algn="l">
              <a:spcBef>
                <a:spcPts val="480"/>
              </a:spcBef>
              <a:spcAft>
                <a:spcPts val="0"/>
              </a:spcAft>
              <a:buClr>
                <a:schemeClr val="accent1"/>
              </a:buClr>
              <a:buSzPts val="204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Clr>
                <a:schemeClr val="accent1"/>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8" name="Google Shape;68;p16"/>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6"/>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 name="Shape 71"/>
        <p:cNvGrpSpPr/>
        <p:nvPr/>
      </p:nvGrpSpPr>
      <p:grpSpPr>
        <a:xfrm>
          <a:off x="0" y="0"/>
          <a:ext cx="0" cy="0"/>
          <a:chOff x="0" y="0"/>
          <a:chExt cx="0" cy="0"/>
        </a:xfrm>
      </p:grpSpPr>
      <p:sp>
        <p:nvSpPr>
          <p:cNvPr id="72" name="Google Shape;72;p17"/>
          <p:cNvSpPr txBox="1"/>
          <p:nvPr>
            <p:ph type="ctrTitle"/>
          </p:nvPr>
        </p:nvSpPr>
        <p:spPr>
          <a:xfrm>
            <a:off x="685800" y="1028700"/>
            <a:ext cx="7848600" cy="1445419"/>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5400"/>
              <a:buFont typeface="Arial"/>
              <a:buNone/>
              <a:defRPr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7"/>
          <p:cNvSpPr txBox="1"/>
          <p:nvPr>
            <p:ph idx="1" type="subTitle"/>
          </p:nvPr>
        </p:nvSpPr>
        <p:spPr>
          <a:xfrm>
            <a:off x="685800" y="2628900"/>
            <a:ext cx="6400800" cy="1314450"/>
          </a:xfrm>
          <a:prstGeom prst="rect">
            <a:avLst/>
          </a:prstGeom>
          <a:noFill/>
          <a:ln>
            <a:noFill/>
          </a:ln>
        </p:spPr>
        <p:txBody>
          <a:bodyPr anchorCtr="0" anchor="t" bIns="45700" lIns="91425" spcFirstLastPara="1" rIns="91425" wrap="square" tIns="45700">
            <a:normAutofit/>
          </a:bodyPr>
          <a:lstStyle>
            <a:lvl1pPr lvl="0" algn="l">
              <a:spcBef>
                <a:spcPts val="560"/>
              </a:spcBef>
              <a:spcAft>
                <a:spcPts val="0"/>
              </a:spcAft>
              <a:buSzPts val="2380"/>
              <a:buNone/>
              <a:defRPr>
                <a:solidFill>
                  <a:srgbClr val="3F3F3F"/>
                </a:solidFill>
              </a:defRPr>
            </a:lvl1pPr>
            <a:lvl2pPr lvl="1" algn="ctr">
              <a:spcBef>
                <a:spcPts val="480"/>
              </a:spcBef>
              <a:spcAft>
                <a:spcPts val="0"/>
              </a:spcAft>
              <a:buSzPts val="2040"/>
              <a:buNone/>
              <a:defRPr>
                <a:solidFill>
                  <a:srgbClr val="888888"/>
                </a:solidFill>
              </a:defRPr>
            </a:lvl2pPr>
            <a:lvl3pPr lvl="2" algn="ctr">
              <a:spcBef>
                <a:spcPts val="400"/>
              </a:spcBef>
              <a:spcAft>
                <a:spcPts val="0"/>
              </a:spcAft>
              <a:buSzPts val="18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20"/>
              </a:spcBef>
              <a:spcAft>
                <a:spcPts val="0"/>
              </a:spcAft>
              <a:buSzPts val="1600"/>
              <a:buNone/>
              <a:defRPr>
                <a:solidFill>
                  <a:srgbClr val="888888"/>
                </a:solidFill>
              </a:defRPr>
            </a:lvl5pPr>
            <a:lvl6pPr lvl="5" algn="ctr">
              <a:spcBef>
                <a:spcPts val="260"/>
              </a:spcBef>
              <a:spcAft>
                <a:spcPts val="0"/>
              </a:spcAft>
              <a:buSzPts val="1300"/>
              <a:buNone/>
              <a:defRPr>
                <a:solidFill>
                  <a:srgbClr val="888888"/>
                </a:solidFill>
              </a:defRPr>
            </a:lvl6pPr>
            <a:lvl7pPr lvl="6" algn="ctr">
              <a:spcBef>
                <a:spcPts val="260"/>
              </a:spcBef>
              <a:spcAft>
                <a:spcPts val="0"/>
              </a:spcAft>
              <a:buSzPts val="1300"/>
              <a:buNone/>
              <a:defRPr>
                <a:solidFill>
                  <a:srgbClr val="888888"/>
                </a:solidFill>
              </a:defRPr>
            </a:lvl7pPr>
            <a:lvl8pPr lvl="7" algn="ctr">
              <a:spcBef>
                <a:spcPts val="260"/>
              </a:spcBef>
              <a:spcAft>
                <a:spcPts val="0"/>
              </a:spcAft>
              <a:buSzPts val="1300"/>
              <a:buNone/>
              <a:defRPr>
                <a:solidFill>
                  <a:srgbClr val="888888"/>
                </a:solidFill>
              </a:defRPr>
            </a:lvl8pPr>
            <a:lvl9pPr lvl="8" algn="ctr">
              <a:spcBef>
                <a:spcPts val="260"/>
              </a:spcBef>
              <a:spcAft>
                <a:spcPts val="0"/>
              </a:spcAft>
              <a:buSzPts val="1300"/>
              <a:buNone/>
              <a:defRPr>
                <a:solidFill>
                  <a:srgbClr val="888888"/>
                </a:solidFill>
              </a:defRPr>
            </a:lvl9pPr>
          </a:lstStyle>
          <a:p/>
        </p:txBody>
      </p:sp>
      <p:sp>
        <p:nvSpPr>
          <p:cNvPr id="74" name="Google Shape;74;p17"/>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7"/>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685800" y="2548890"/>
            <a:ext cx="7848600" cy="1191"/>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78" name="Shape 78"/>
        <p:cNvGrpSpPr/>
        <p:nvPr/>
      </p:nvGrpSpPr>
      <p:grpSpPr>
        <a:xfrm>
          <a:off x="0" y="0"/>
          <a:ext cx="0" cy="0"/>
          <a:chOff x="0" y="0"/>
          <a:chExt cx="0" cy="0"/>
        </a:xfrm>
      </p:grpSpPr>
      <p:sp>
        <p:nvSpPr>
          <p:cNvPr id="79" name="Google Shape;79;p18"/>
          <p:cNvSpPr txBox="1"/>
          <p:nvPr>
            <p:ph type="title"/>
          </p:nvPr>
        </p:nvSpPr>
        <p:spPr>
          <a:xfrm>
            <a:off x="722313" y="1771650"/>
            <a:ext cx="7772400" cy="165020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4800"/>
              <a:buFont typeface="Arial"/>
              <a:buNone/>
              <a:defRPr b="0"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8"/>
          <p:cNvSpPr txBox="1"/>
          <p:nvPr>
            <p:ph idx="1" type="body"/>
          </p:nvPr>
        </p:nvSpPr>
        <p:spPr>
          <a:xfrm>
            <a:off x="722313" y="3470149"/>
            <a:ext cx="7772400" cy="1125140"/>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SzPts val="2040"/>
              <a:buNone/>
              <a:defRPr sz="2400">
                <a:solidFill>
                  <a:schemeClr val="lt2"/>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44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228600" lvl="5" marL="2743200" algn="l">
              <a:spcBef>
                <a:spcPts val="280"/>
              </a:spcBef>
              <a:spcAft>
                <a:spcPts val="0"/>
              </a:spcAft>
              <a:buSzPts val="1400"/>
              <a:buNone/>
              <a:defRPr sz="1400">
                <a:solidFill>
                  <a:schemeClr val="lt1"/>
                </a:solidFill>
              </a:defRPr>
            </a:lvl6pPr>
            <a:lvl7pPr indent="-228600" lvl="6" marL="3200400" algn="l">
              <a:spcBef>
                <a:spcPts val="280"/>
              </a:spcBef>
              <a:spcAft>
                <a:spcPts val="0"/>
              </a:spcAft>
              <a:buSzPts val="1400"/>
              <a:buNone/>
              <a:defRPr sz="1400">
                <a:solidFill>
                  <a:schemeClr val="lt1"/>
                </a:solidFill>
              </a:defRPr>
            </a:lvl7pPr>
            <a:lvl8pPr indent="-228600" lvl="7" marL="3657600" algn="l">
              <a:spcBef>
                <a:spcPts val="280"/>
              </a:spcBef>
              <a:spcAft>
                <a:spcPts val="0"/>
              </a:spcAft>
              <a:buSzPts val="1400"/>
              <a:buNone/>
              <a:defRPr sz="1400">
                <a:solidFill>
                  <a:schemeClr val="lt1"/>
                </a:solidFill>
              </a:defRPr>
            </a:lvl8pPr>
            <a:lvl9pPr indent="-228600" lvl="8" marL="4114800" algn="l">
              <a:spcBef>
                <a:spcPts val="280"/>
              </a:spcBef>
              <a:spcAft>
                <a:spcPts val="0"/>
              </a:spcAft>
              <a:buSzPts val="1400"/>
              <a:buNone/>
              <a:defRPr sz="1400">
                <a:solidFill>
                  <a:schemeClr val="lt1"/>
                </a:solidFill>
              </a:defRPr>
            </a:lvl9pPr>
          </a:lstStyle>
          <a:p/>
        </p:txBody>
      </p:sp>
      <p:sp>
        <p:nvSpPr>
          <p:cNvPr id="81" name="Google Shape;81;p18"/>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solidFill>
                <a:srgbClr val="88A44E"/>
              </a:solidFill>
            </a:endParaRPr>
          </a:p>
        </p:txBody>
      </p:sp>
      <p:cxnSp>
        <p:nvCxnSpPr>
          <p:cNvPr id="84" name="Google Shape;84;p18"/>
          <p:cNvCxnSpPr/>
          <p:nvPr/>
        </p:nvCxnSpPr>
        <p:spPr>
          <a:xfrm>
            <a:off x="731520" y="3449574"/>
            <a:ext cx="7848600" cy="1191"/>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5" name="Shape 85"/>
        <p:cNvGrpSpPr/>
        <p:nvPr/>
      </p:nvGrpSpPr>
      <p:grpSpPr>
        <a:xfrm>
          <a:off x="0" y="0"/>
          <a:ext cx="0" cy="0"/>
          <a:chOff x="0" y="0"/>
          <a:chExt cx="0" cy="0"/>
        </a:xfrm>
      </p:grpSpPr>
      <p:sp>
        <p:nvSpPr>
          <p:cNvPr id="86" name="Google Shape;86;p19"/>
          <p:cNvSpPr txBox="1"/>
          <p:nvPr>
            <p:ph type="title"/>
          </p:nvPr>
        </p:nvSpPr>
        <p:spPr>
          <a:xfrm>
            <a:off x="457200" y="400050"/>
            <a:ext cx="8229600" cy="742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9"/>
          <p:cNvSpPr txBox="1"/>
          <p:nvPr>
            <p:ph idx="1" type="body"/>
          </p:nvPr>
        </p:nvSpPr>
        <p:spPr>
          <a:xfrm>
            <a:off x="457200" y="1255014"/>
            <a:ext cx="4038600" cy="3538728"/>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88" name="Google Shape;88;p19"/>
          <p:cNvSpPr txBox="1"/>
          <p:nvPr>
            <p:ph idx="2" type="body"/>
          </p:nvPr>
        </p:nvSpPr>
        <p:spPr>
          <a:xfrm>
            <a:off x="4648200" y="1255014"/>
            <a:ext cx="4038600" cy="3538728"/>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89" name="Google Shape;89;p19"/>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9"/>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9"/>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2" name="Shape 92"/>
        <p:cNvGrpSpPr/>
        <p:nvPr/>
      </p:nvGrpSpPr>
      <p:grpSpPr>
        <a:xfrm>
          <a:off x="0" y="0"/>
          <a:ext cx="0" cy="0"/>
          <a:chOff x="0" y="0"/>
          <a:chExt cx="0" cy="0"/>
        </a:xfrm>
      </p:grpSpPr>
      <p:sp>
        <p:nvSpPr>
          <p:cNvPr id="93" name="Google Shape;93;p20"/>
          <p:cNvSpPr txBox="1"/>
          <p:nvPr>
            <p:ph type="title"/>
          </p:nvPr>
        </p:nvSpPr>
        <p:spPr>
          <a:xfrm>
            <a:off x="457200" y="400050"/>
            <a:ext cx="8229600" cy="742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20"/>
          <p:cNvSpPr txBox="1"/>
          <p:nvPr>
            <p:ph idx="1" type="body"/>
          </p:nvPr>
        </p:nvSpPr>
        <p:spPr>
          <a:xfrm>
            <a:off x="457200" y="1257300"/>
            <a:ext cx="3931920" cy="47982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95" name="Google Shape;95;p20"/>
          <p:cNvSpPr txBox="1"/>
          <p:nvPr>
            <p:ph idx="2" type="body"/>
          </p:nvPr>
        </p:nvSpPr>
        <p:spPr>
          <a:xfrm>
            <a:off x="457200" y="1828800"/>
            <a:ext cx="3931920" cy="2963466"/>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96" name="Google Shape;96;p20"/>
          <p:cNvSpPr txBox="1"/>
          <p:nvPr>
            <p:ph idx="3" type="body"/>
          </p:nvPr>
        </p:nvSpPr>
        <p:spPr>
          <a:xfrm>
            <a:off x="4754880" y="1257300"/>
            <a:ext cx="3931920" cy="47982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latin typeface="Arial"/>
                <a:ea typeface="Arial"/>
                <a:cs typeface="Arial"/>
                <a:sym typeface="Aria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97" name="Google Shape;97;p20"/>
          <p:cNvSpPr txBox="1"/>
          <p:nvPr>
            <p:ph idx="4" type="body"/>
          </p:nvPr>
        </p:nvSpPr>
        <p:spPr>
          <a:xfrm>
            <a:off x="4754880" y="1828800"/>
            <a:ext cx="3931920" cy="2963466"/>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98" name="Google Shape;98;p20"/>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0"/>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0"/>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cxnSp>
        <p:nvCxnSpPr>
          <p:cNvPr id="101" name="Google Shape;101;p20"/>
          <p:cNvCxnSpPr/>
          <p:nvPr/>
        </p:nvCxnSpPr>
        <p:spPr>
          <a:xfrm rot="5400000">
            <a:off x="2806462" y="3034268"/>
            <a:ext cx="3531870" cy="794"/>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21"/>
          <p:cNvSpPr txBox="1"/>
          <p:nvPr>
            <p:ph type="title"/>
          </p:nvPr>
        </p:nvSpPr>
        <p:spPr>
          <a:xfrm>
            <a:off x="457200" y="400050"/>
            <a:ext cx="8229600" cy="742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1"/>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1"/>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457200" y="594060"/>
            <a:ext cx="2139696" cy="94640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22"/>
          <p:cNvSpPr txBox="1"/>
          <p:nvPr>
            <p:ph idx="1" type="body"/>
          </p:nvPr>
        </p:nvSpPr>
        <p:spPr>
          <a:xfrm>
            <a:off x="2971800" y="594060"/>
            <a:ext cx="5715000" cy="4183380"/>
          </a:xfrm>
          <a:prstGeom prst="rect">
            <a:avLst/>
          </a:prstGeom>
          <a:noFill/>
          <a:ln>
            <a:noFill/>
          </a:ln>
        </p:spPr>
        <p:txBody>
          <a:bodyPr anchorCtr="0" anchor="t" bIns="45700" lIns="91425" spcFirstLastPara="1" rIns="91425" wrap="square" tIns="45700">
            <a:normAutofit/>
          </a:bodyPr>
          <a:lstStyle>
            <a:lvl1pPr indent="-401320" lvl="0" marL="457200" algn="l">
              <a:spcBef>
                <a:spcPts val="640"/>
              </a:spcBef>
              <a:spcAft>
                <a:spcPts val="0"/>
              </a:spcAft>
              <a:buSzPts val="2720"/>
              <a:buChar char="•"/>
              <a:defRPr sz="3200"/>
            </a:lvl1pPr>
            <a:lvl2pPr indent="-379730" lvl="1" marL="914400" algn="l">
              <a:spcBef>
                <a:spcPts val="560"/>
              </a:spcBef>
              <a:spcAft>
                <a:spcPts val="0"/>
              </a:spcAft>
              <a:buSzPts val="2380"/>
              <a:buChar char="•"/>
              <a:defRPr sz="2800"/>
            </a:lvl2pPr>
            <a:lvl3pPr indent="-365760" lvl="2" marL="1371600" algn="l">
              <a:spcBef>
                <a:spcPts val="480"/>
              </a:spcBef>
              <a:spcAft>
                <a:spcPts val="0"/>
              </a:spcAft>
              <a:buSzPts val="216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110" name="Google Shape;110;p22"/>
          <p:cNvSpPr txBox="1"/>
          <p:nvPr>
            <p:ph idx="2" type="body"/>
          </p:nvPr>
        </p:nvSpPr>
        <p:spPr>
          <a:xfrm>
            <a:off x="457201" y="1597915"/>
            <a:ext cx="2139696" cy="3182711"/>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111" name="Google Shape;111;p22"/>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2"/>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solidFill>
                <a:srgbClr val="88A44E"/>
              </a:solidFill>
            </a:endParaRPr>
          </a:p>
        </p:txBody>
      </p:sp>
      <p:cxnSp>
        <p:nvCxnSpPr>
          <p:cNvPr id="114" name="Google Shape;114;p22"/>
          <p:cNvCxnSpPr/>
          <p:nvPr/>
        </p:nvCxnSpPr>
        <p:spPr>
          <a:xfrm rot="5400000">
            <a:off x="684114" y="2684956"/>
            <a:ext cx="418338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5" name="Shape 115"/>
        <p:cNvGrpSpPr/>
        <p:nvPr/>
      </p:nvGrpSpPr>
      <p:grpSpPr>
        <a:xfrm>
          <a:off x="0" y="0"/>
          <a:ext cx="0" cy="0"/>
          <a:chOff x="0" y="0"/>
          <a:chExt cx="0" cy="0"/>
        </a:xfrm>
      </p:grpSpPr>
      <p:sp>
        <p:nvSpPr>
          <p:cNvPr id="116" name="Google Shape;116;p23"/>
          <p:cNvSpPr txBox="1"/>
          <p:nvPr>
            <p:ph type="title"/>
          </p:nvPr>
        </p:nvSpPr>
        <p:spPr>
          <a:xfrm>
            <a:off x="457200" y="594360"/>
            <a:ext cx="2142680" cy="94869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23"/>
          <p:cNvSpPr/>
          <p:nvPr>
            <p:ph idx="2" type="pic"/>
          </p:nvPr>
        </p:nvSpPr>
        <p:spPr>
          <a:xfrm>
            <a:off x="2858610" y="628651"/>
            <a:ext cx="5904390" cy="4125342"/>
          </a:xfrm>
          <a:prstGeom prst="rect">
            <a:avLst/>
          </a:prstGeom>
          <a:solidFill>
            <a:schemeClr val="lt2"/>
          </a:solidFill>
          <a:ln cap="flat" cmpd="sng" w="76200">
            <a:solidFill>
              <a:srgbClr val="FFFFFF"/>
            </a:solidFill>
            <a:prstDash val="solid"/>
            <a:miter lim="800000"/>
            <a:headEnd len="sm" w="sm" type="none"/>
            <a:tailEnd len="sm" w="sm" type="none"/>
          </a:ln>
          <a:effectLst>
            <a:outerShdw blurRad="50800" rotWithShape="0" algn="t" dir="5400000" dist="12700">
              <a:srgbClr val="000000">
                <a:alpha val="58823"/>
              </a:srgbClr>
            </a:outerShdw>
          </a:effectLst>
        </p:spPr>
      </p:sp>
      <p:sp>
        <p:nvSpPr>
          <p:cNvPr id="118" name="Google Shape;118;p23"/>
          <p:cNvSpPr txBox="1"/>
          <p:nvPr>
            <p:ph idx="1" type="body"/>
          </p:nvPr>
        </p:nvSpPr>
        <p:spPr>
          <a:xfrm>
            <a:off x="457200" y="1600200"/>
            <a:ext cx="2139696" cy="318211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119" name="Google Shape;119;p23"/>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3"/>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3"/>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2" name="Shape 122"/>
        <p:cNvGrpSpPr/>
        <p:nvPr/>
      </p:nvGrpSpPr>
      <p:grpSpPr>
        <a:xfrm>
          <a:off x="0" y="0"/>
          <a:ext cx="0" cy="0"/>
          <a:chOff x="0" y="0"/>
          <a:chExt cx="0" cy="0"/>
        </a:xfrm>
      </p:grpSpPr>
      <p:sp>
        <p:nvSpPr>
          <p:cNvPr id="123" name="Google Shape;123;p24"/>
          <p:cNvSpPr txBox="1"/>
          <p:nvPr>
            <p:ph type="title"/>
          </p:nvPr>
        </p:nvSpPr>
        <p:spPr>
          <a:xfrm>
            <a:off x="457200" y="400050"/>
            <a:ext cx="8229600" cy="742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4"/>
          <p:cNvSpPr txBox="1"/>
          <p:nvPr>
            <p:ph idx="1" type="body"/>
          </p:nvPr>
        </p:nvSpPr>
        <p:spPr>
          <a:xfrm rot="5400000">
            <a:off x="2743200" y="-1085850"/>
            <a:ext cx="3657600" cy="82296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5" name="Google Shape;125;p24"/>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4"/>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4"/>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8" name="Shape 128"/>
        <p:cNvGrpSpPr/>
        <p:nvPr/>
      </p:nvGrpSpPr>
      <p:grpSpPr>
        <a:xfrm>
          <a:off x="0" y="0"/>
          <a:ext cx="0" cy="0"/>
          <a:chOff x="0" y="0"/>
          <a:chExt cx="0" cy="0"/>
        </a:xfrm>
      </p:grpSpPr>
      <p:sp>
        <p:nvSpPr>
          <p:cNvPr id="129" name="Google Shape;129;p25"/>
          <p:cNvSpPr txBox="1"/>
          <p:nvPr>
            <p:ph type="title"/>
          </p:nvPr>
        </p:nvSpPr>
        <p:spPr>
          <a:xfrm rot="5400000">
            <a:off x="5457825" y="1628775"/>
            <a:ext cx="4400550" cy="2057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25"/>
          <p:cNvSpPr txBox="1"/>
          <p:nvPr>
            <p:ph idx="1" type="body"/>
          </p:nvPr>
        </p:nvSpPr>
        <p:spPr>
          <a:xfrm rot="5400000">
            <a:off x="1266825" y="-352425"/>
            <a:ext cx="4400550" cy="60198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1" name="Google Shape;131;p25"/>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5"/>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5"/>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165590"/>
            <a:ext cx="9144000" cy="17145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 name="Google Shape;52;p13"/>
          <p:cNvSpPr txBox="1"/>
          <p:nvPr>
            <p:ph type="title"/>
          </p:nvPr>
        </p:nvSpPr>
        <p:spPr>
          <a:xfrm>
            <a:off x="457200" y="400050"/>
            <a:ext cx="8229600" cy="74295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2"/>
              </a:buClr>
              <a:buSzPts val="4000"/>
              <a:buFont typeface="Arial"/>
              <a:buNone/>
              <a:defRPr b="0" i="0" sz="4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13"/>
          <p:cNvSpPr txBox="1"/>
          <p:nvPr>
            <p:ph idx="1" type="body"/>
          </p:nvPr>
        </p:nvSpPr>
        <p:spPr>
          <a:xfrm>
            <a:off x="457200" y="1200150"/>
            <a:ext cx="8229600" cy="3657600"/>
          </a:xfrm>
          <a:prstGeom prst="rect">
            <a:avLst/>
          </a:prstGeom>
          <a:noFill/>
          <a:ln>
            <a:noFill/>
          </a:ln>
        </p:spPr>
        <p:txBody>
          <a:bodyPr anchorCtr="0" anchor="t" bIns="45700" lIns="91425" spcFirstLastPara="1" rIns="91425" wrap="square" tIns="45700">
            <a:normAutofit/>
          </a:bodyPr>
          <a:lstStyle>
            <a:lvl1pPr indent="-379730" lvl="0" marL="457200" marR="0" rtl="0" algn="l">
              <a:spcBef>
                <a:spcPts val="560"/>
              </a:spcBef>
              <a:spcAft>
                <a:spcPts val="0"/>
              </a:spcAft>
              <a:buClr>
                <a:schemeClr val="accent6"/>
              </a:buClr>
              <a:buSzPts val="2380"/>
              <a:buFont typeface="Arial"/>
              <a:buChar char="•"/>
              <a:defRPr b="0" i="0" sz="2800" u="none" cap="none" strike="noStrike">
                <a:solidFill>
                  <a:schemeClr val="dk1"/>
                </a:solidFill>
                <a:latin typeface="Arial"/>
                <a:ea typeface="Arial"/>
                <a:cs typeface="Arial"/>
                <a:sym typeface="Arial"/>
              </a:defRPr>
            </a:lvl1pPr>
            <a:lvl2pPr indent="-358140" lvl="1" marL="914400" marR="0" rtl="0" algn="l">
              <a:spcBef>
                <a:spcPts val="480"/>
              </a:spcBef>
              <a:spcAft>
                <a:spcPts val="0"/>
              </a:spcAft>
              <a:buClr>
                <a:schemeClr val="accent6"/>
              </a:buClr>
              <a:buSzPts val="204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400"/>
              </a:spcBef>
              <a:spcAft>
                <a:spcPts val="0"/>
              </a:spcAft>
              <a:buClr>
                <a:schemeClr val="accent6"/>
              </a:buClr>
              <a:buSzPts val="18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accent6"/>
              </a:buClr>
              <a:buSzPts val="1800"/>
              <a:buFont typeface="Arial"/>
              <a:buChar char="•"/>
              <a:defRPr b="0" i="0" sz="18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accent6"/>
              </a:buClr>
              <a:buSzPts val="1600"/>
              <a:buFont typeface="Arial"/>
              <a:buChar char="•"/>
              <a:defRPr b="0" i="0" sz="1600" u="none" cap="none" strike="noStrike">
                <a:solidFill>
                  <a:schemeClr val="dk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54" name="Google Shape;54;p13"/>
          <p:cNvSpPr/>
          <p:nvPr/>
        </p:nvSpPr>
        <p:spPr>
          <a:xfrm>
            <a:off x="0" y="0"/>
            <a:ext cx="9144000" cy="2743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 name="Google Shape;55;p13"/>
          <p:cNvSpPr txBox="1"/>
          <p:nvPr>
            <p:ph idx="10" type="dt"/>
          </p:nvPr>
        </p:nvSpPr>
        <p:spPr>
          <a:xfrm>
            <a:off x="457200" y="13716"/>
            <a:ext cx="2895600" cy="2468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Google Shape;56;p13"/>
          <p:cNvSpPr txBox="1"/>
          <p:nvPr>
            <p:ph idx="11" type="ftr"/>
          </p:nvPr>
        </p:nvSpPr>
        <p:spPr>
          <a:xfrm>
            <a:off x="3429000" y="13716"/>
            <a:ext cx="4114800" cy="24688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3"/>
          <p:cNvSpPr txBox="1"/>
          <p:nvPr>
            <p:ph idx="12" type="sldNum"/>
          </p:nvPr>
        </p:nvSpPr>
        <p:spPr>
          <a:xfrm>
            <a:off x="7620000" y="13716"/>
            <a:ext cx="1066800" cy="246888"/>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png"/><Relationship Id="rId12"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14.jp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nvSpPr>
        <p:spPr>
          <a:xfrm>
            <a:off x="197100" y="731801"/>
            <a:ext cx="8749800" cy="1232400"/>
          </a:xfrm>
          <a:prstGeom prst="rect">
            <a:avLst/>
          </a:prstGeom>
          <a:noFill/>
          <a:ln>
            <a:noFill/>
          </a:ln>
        </p:spPr>
        <p:txBody>
          <a:bodyPr anchorCtr="0" anchor="b" bIns="45000" lIns="90000" spcFirstLastPara="1" rIns="90000" wrap="square" tIns="45000">
            <a:noAutofit/>
          </a:bodyPr>
          <a:lstStyle/>
          <a:p>
            <a:pPr indent="0" lvl="0" marL="0" marR="0" rtl="0" algn="l">
              <a:lnSpc>
                <a:spcPct val="100000"/>
              </a:lnSpc>
              <a:spcBef>
                <a:spcPts val="0"/>
              </a:spcBef>
              <a:spcAft>
                <a:spcPts val="0"/>
              </a:spcAft>
              <a:buNone/>
            </a:pPr>
            <a:r>
              <a:rPr b="1" i="0" lang="en" sz="3600" u="none" cap="none" strike="noStrike">
                <a:solidFill>
                  <a:schemeClr val="dk2"/>
                </a:solidFill>
                <a:latin typeface="Bebas Neue"/>
                <a:ea typeface="Bebas Neue"/>
                <a:cs typeface="Bebas Neue"/>
                <a:sym typeface="Bebas Neue"/>
              </a:rPr>
              <a:t>SDP END-TERM EVALUATION </a:t>
            </a:r>
            <a:endParaRPr/>
          </a:p>
          <a:p>
            <a:pPr indent="0" lvl="0" marL="0" marR="0" rtl="0" algn="l">
              <a:lnSpc>
                <a:spcPct val="100000"/>
              </a:lnSpc>
              <a:spcBef>
                <a:spcPts val="0"/>
              </a:spcBef>
              <a:spcAft>
                <a:spcPts val="0"/>
              </a:spcAft>
              <a:buNone/>
            </a:pPr>
            <a:r>
              <a:rPr lang="en" sz="2800">
                <a:solidFill>
                  <a:srgbClr val="572314"/>
                </a:solidFill>
                <a:latin typeface="Bebas Neue"/>
                <a:ea typeface="Bebas Neue"/>
                <a:cs typeface="Bebas Neue"/>
                <a:sym typeface="Bebas Neue"/>
              </a:rPr>
              <a:t>BLOCKCHAIN BASED VOTING SYSTEM</a:t>
            </a:r>
            <a:br>
              <a:rPr lang="en" sz="1200">
                <a:solidFill>
                  <a:schemeClr val="dk1"/>
                </a:solidFill>
                <a:latin typeface="Bebas Neue"/>
                <a:ea typeface="Bebas Neue"/>
                <a:cs typeface="Bebas Neue"/>
                <a:sym typeface="Bebas Neue"/>
              </a:rPr>
            </a:br>
            <a:br>
              <a:rPr b="0" i="0" lang="en" sz="1200" u="none" cap="none" strike="noStrike">
                <a:solidFill>
                  <a:schemeClr val="dk1"/>
                </a:solidFill>
                <a:latin typeface="Bebas Neue"/>
                <a:ea typeface="Bebas Neue"/>
                <a:cs typeface="Bebas Neue"/>
                <a:sym typeface="Bebas Neue"/>
              </a:rPr>
            </a:br>
            <a:endParaRPr b="0" i="0" sz="2800" u="none" cap="none" strike="noStrike">
              <a:solidFill>
                <a:srgbClr val="000000"/>
              </a:solidFill>
              <a:latin typeface="Bebas Neue"/>
              <a:ea typeface="Bebas Neue"/>
              <a:cs typeface="Bebas Neue"/>
              <a:sym typeface="Bebas Neue"/>
            </a:endParaRPr>
          </a:p>
        </p:txBody>
      </p:sp>
      <p:sp>
        <p:nvSpPr>
          <p:cNvPr id="139" name="Google Shape;139;p26"/>
          <p:cNvSpPr txBox="1"/>
          <p:nvPr/>
        </p:nvSpPr>
        <p:spPr>
          <a:xfrm>
            <a:off x="2110650" y="1693775"/>
            <a:ext cx="4922700" cy="647700"/>
          </a:xfrm>
          <a:prstGeom prst="rect">
            <a:avLst/>
          </a:prstGeom>
          <a:noFill/>
          <a:ln>
            <a:noFill/>
          </a:ln>
        </p:spPr>
        <p:txBody>
          <a:bodyPr anchorCtr="0" anchor="t" bIns="45000" lIns="90000" spcFirstLastPara="1" rIns="90000" wrap="square" tIns="0">
            <a:normAutofit/>
          </a:bodyPr>
          <a:lstStyle/>
          <a:p>
            <a:pPr indent="0" lvl="0" marL="27359" marR="0" rtl="0" algn="l">
              <a:lnSpc>
                <a:spcPct val="100000"/>
              </a:lnSpc>
              <a:spcBef>
                <a:spcPts val="0"/>
              </a:spcBef>
              <a:spcAft>
                <a:spcPts val="0"/>
              </a:spcAft>
              <a:buNone/>
            </a:pPr>
            <a:r>
              <a:rPr b="1" i="0" lang="en" sz="1900" u="none" cap="none" strike="noStrike">
                <a:solidFill>
                  <a:srgbClr val="0070C0"/>
                </a:solidFill>
                <a:latin typeface="Gill Sans"/>
                <a:ea typeface="Gill Sans"/>
                <a:cs typeface="Gill Sans"/>
                <a:sym typeface="Gill Sans"/>
              </a:rPr>
              <a:t>Supervised By</a:t>
            </a:r>
            <a:r>
              <a:rPr b="1" i="0" lang="en" sz="1900" u="none" cap="none" strike="noStrike">
                <a:solidFill>
                  <a:srgbClr val="361309"/>
                </a:solidFill>
                <a:latin typeface="Gill Sans"/>
                <a:ea typeface="Gill Sans"/>
                <a:cs typeface="Gill Sans"/>
                <a:sym typeface="Gill Sans"/>
              </a:rPr>
              <a:t>:</a:t>
            </a:r>
            <a:r>
              <a:rPr b="0" i="0" lang="en" sz="1900" u="none" cap="none" strike="noStrike">
                <a:solidFill>
                  <a:schemeClr val="dk1"/>
                </a:solidFill>
                <a:latin typeface="Arial"/>
                <a:ea typeface="Arial"/>
                <a:cs typeface="Arial"/>
                <a:sym typeface="Arial"/>
              </a:rPr>
              <a:t> </a:t>
            </a:r>
            <a:r>
              <a:rPr lang="en" sz="2100">
                <a:solidFill>
                  <a:schemeClr val="dk1"/>
                </a:solidFill>
              </a:rPr>
              <a:t> </a:t>
            </a:r>
            <a:r>
              <a:rPr b="1" lang="en" sz="2100">
                <a:solidFill>
                  <a:srgbClr val="361309"/>
                </a:solidFill>
                <a:latin typeface="Gill Sans"/>
                <a:ea typeface="Gill Sans"/>
                <a:cs typeface="Gill Sans"/>
                <a:sym typeface="Gill Sans"/>
              </a:rPr>
              <a:t>Prof. Saurav Kumar</a:t>
            </a:r>
            <a:endParaRPr b="0" i="0" sz="1900" u="none" cap="none" strike="noStrike">
              <a:solidFill>
                <a:schemeClr val="dk1"/>
              </a:solidFill>
              <a:latin typeface="Arial"/>
              <a:ea typeface="Arial"/>
              <a:cs typeface="Arial"/>
              <a:sym typeface="Arial"/>
            </a:endParaRPr>
          </a:p>
        </p:txBody>
      </p:sp>
      <p:sp>
        <p:nvSpPr>
          <p:cNvPr id="140" name="Google Shape;140;p26"/>
          <p:cNvSpPr/>
          <p:nvPr/>
        </p:nvSpPr>
        <p:spPr>
          <a:xfrm>
            <a:off x="323525" y="2499751"/>
            <a:ext cx="3529200" cy="158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 sz="1400" u="none" cap="none" strike="noStrike">
                <a:solidFill>
                  <a:srgbClr val="0070C0"/>
                </a:solidFill>
                <a:latin typeface="Gill Sans"/>
                <a:ea typeface="Gill Sans"/>
                <a:cs typeface="Gill Sans"/>
                <a:sym typeface="Gill Sans"/>
              </a:rPr>
              <a:t>Group No.</a:t>
            </a:r>
            <a:r>
              <a:rPr b="1" lang="en">
                <a:solidFill>
                  <a:srgbClr val="0070C0"/>
                </a:solidFill>
                <a:latin typeface="Gill Sans"/>
                <a:ea typeface="Gill Sans"/>
                <a:cs typeface="Gill Sans"/>
                <a:sym typeface="Gill Sans"/>
              </a:rPr>
              <a:t>: O5</a:t>
            </a:r>
            <a:endParaRPr b="0" i="0" sz="14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None/>
            </a:pPr>
            <a:r>
              <a:rPr b="1" i="0" lang="en" sz="1400" u="none" cap="none" strike="noStrike">
                <a:solidFill>
                  <a:srgbClr val="000000"/>
                </a:solidFill>
                <a:latin typeface="Gill Sans"/>
                <a:ea typeface="Gill Sans"/>
                <a:cs typeface="Gill Sans"/>
                <a:sym typeface="Gill Sans"/>
              </a:rPr>
              <a:t>Name of the Student</a:t>
            </a:r>
            <a:r>
              <a:rPr b="1" lang="en">
                <a:latin typeface="Gill Sans"/>
                <a:ea typeface="Gill Sans"/>
                <a:cs typeface="Gill Sans"/>
                <a:sym typeface="Gill Sans"/>
              </a:rPr>
              <a:t>s</a:t>
            </a:r>
            <a:r>
              <a:rPr b="1" i="0" lang="en" sz="1400" u="none" cap="none" strike="noStrike">
                <a:solidFill>
                  <a:srgbClr val="000000"/>
                </a:solidFill>
                <a:latin typeface="Gill Sans"/>
                <a:ea typeface="Gill Sans"/>
                <a:cs typeface="Gill Sans"/>
                <a:sym typeface="Gill Sans"/>
              </a:rPr>
              <a:t> with Regd. </a:t>
            </a:r>
            <a:endParaRPr b="1">
              <a:latin typeface="Gill Sans"/>
              <a:ea typeface="Gill Sans"/>
              <a:cs typeface="Gill Sans"/>
              <a:sym typeface="Gill Sans"/>
            </a:endParaRPr>
          </a:p>
          <a:p>
            <a:pPr indent="-317500" lvl="0" marL="457200" rtl="0" algn="just">
              <a:spcBef>
                <a:spcPts val="0"/>
              </a:spcBef>
              <a:spcAft>
                <a:spcPts val="0"/>
              </a:spcAft>
              <a:buClr>
                <a:schemeClr val="dk1"/>
              </a:buClr>
              <a:buSzPts val="1400"/>
              <a:buFont typeface="Gill Sans"/>
              <a:buAutoNum type="arabicPeriod"/>
            </a:pPr>
            <a:r>
              <a:rPr b="1" lang="en">
                <a:solidFill>
                  <a:schemeClr val="dk1"/>
                </a:solidFill>
                <a:latin typeface="Gill Sans"/>
                <a:ea typeface="Gill Sans"/>
                <a:cs typeface="Gill Sans"/>
                <a:sym typeface="Gill Sans"/>
              </a:rPr>
              <a:t>Yashpal Rout            2041018123</a:t>
            </a:r>
            <a:endParaRPr b="1">
              <a:solidFill>
                <a:schemeClr val="dk1"/>
              </a:solidFill>
              <a:latin typeface="Gill Sans"/>
              <a:ea typeface="Gill Sans"/>
              <a:cs typeface="Gill Sans"/>
              <a:sym typeface="Gill Sans"/>
            </a:endParaRPr>
          </a:p>
          <a:p>
            <a:pPr indent="-317500" lvl="0" marL="457200" rtl="0" algn="just">
              <a:spcBef>
                <a:spcPts val="0"/>
              </a:spcBef>
              <a:spcAft>
                <a:spcPts val="0"/>
              </a:spcAft>
              <a:buClr>
                <a:schemeClr val="dk1"/>
              </a:buClr>
              <a:buSzPts val="1400"/>
              <a:buFont typeface="Gill Sans"/>
              <a:buAutoNum type="arabicPeriod"/>
            </a:pPr>
            <a:r>
              <a:rPr b="1" lang="en">
                <a:solidFill>
                  <a:schemeClr val="dk1"/>
                </a:solidFill>
                <a:latin typeface="Gill Sans"/>
                <a:ea typeface="Gill Sans"/>
                <a:cs typeface="Gill Sans"/>
                <a:sym typeface="Gill Sans"/>
              </a:rPr>
              <a:t>Ashutosh Dash         2041004104</a:t>
            </a:r>
            <a:endParaRPr b="1">
              <a:solidFill>
                <a:schemeClr val="dk1"/>
              </a:solidFill>
              <a:latin typeface="Gill Sans"/>
              <a:ea typeface="Gill Sans"/>
              <a:cs typeface="Gill Sans"/>
              <a:sym typeface="Gill Sans"/>
            </a:endParaRPr>
          </a:p>
          <a:p>
            <a:pPr indent="-317500" lvl="0" marL="457200" rtl="0" algn="just">
              <a:spcBef>
                <a:spcPts val="0"/>
              </a:spcBef>
              <a:spcAft>
                <a:spcPts val="0"/>
              </a:spcAft>
              <a:buClr>
                <a:schemeClr val="dk1"/>
              </a:buClr>
              <a:buSzPts val="1400"/>
              <a:buFont typeface="Gill Sans"/>
              <a:buAutoNum type="arabicPeriod"/>
            </a:pPr>
            <a:r>
              <a:rPr b="1" lang="en">
                <a:solidFill>
                  <a:schemeClr val="dk1"/>
                </a:solidFill>
                <a:latin typeface="Gill Sans"/>
                <a:ea typeface="Gill Sans"/>
                <a:cs typeface="Gill Sans"/>
                <a:sym typeface="Gill Sans"/>
              </a:rPr>
              <a:t>Ashirbad Behera      2041002052</a:t>
            </a:r>
            <a:endParaRPr b="1">
              <a:solidFill>
                <a:schemeClr val="dk1"/>
              </a:solidFill>
              <a:latin typeface="Gill Sans"/>
              <a:ea typeface="Gill Sans"/>
              <a:cs typeface="Gill Sans"/>
              <a:sym typeface="Gill Sans"/>
            </a:endParaRPr>
          </a:p>
          <a:p>
            <a:pPr indent="-317500" lvl="0" marL="457200" rtl="0" algn="just">
              <a:spcBef>
                <a:spcPts val="0"/>
              </a:spcBef>
              <a:spcAft>
                <a:spcPts val="0"/>
              </a:spcAft>
              <a:buClr>
                <a:schemeClr val="dk1"/>
              </a:buClr>
              <a:buSzPts val="1400"/>
              <a:buFont typeface="Gill Sans"/>
              <a:buAutoNum type="arabicPeriod"/>
            </a:pPr>
            <a:r>
              <a:rPr b="1" lang="en">
                <a:solidFill>
                  <a:schemeClr val="dk1"/>
                </a:solidFill>
                <a:latin typeface="Gill Sans"/>
                <a:ea typeface="Gill Sans"/>
                <a:cs typeface="Gill Sans"/>
                <a:sym typeface="Gill Sans"/>
              </a:rPr>
              <a:t>Kirtikanta Sekhar    2041019183</a:t>
            </a:r>
            <a:endParaRPr b="1">
              <a:latin typeface="Gill Sans"/>
              <a:ea typeface="Gill Sans"/>
              <a:cs typeface="Gill Sans"/>
              <a:sym typeface="Gill Sans"/>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1" name="Google Shape;141;p26"/>
          <p:cNvSpPr/>
          <p:nvPr/>
        </p:nvSpPr>
        <p:spPr>
          <a:xfrm>
            <a:off x="4139952" y="3075806"/>
            <a:ext cx="4859400" cy="9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 sz="1600" u="none" cap="none" strike="noStrike">
                <a:solidFill>
                  <a:srgbClr val="0070C0"/>
                </a:solidFill>
                <a:latin typeface="Gill Sans"/>
                <a:ea typeface="Gill Sans"/>
                <a:cs typeface="Gill Sans"/>
                <a:sym typeface="Gill Sans"/>
              </a:rPr>
              <a:t>Department of Computer Sc. and Engineering</a:t>
            </a:r>
            <a:endParaRPr b="1" i="0" sz="16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None/>
            </a:pPr>
            <a:r>
              <a:rPr b="1" lang="en">
                <a:solidFill>
                  <a:schemeClr val="dk1"/>
                </a:solidFill>
                <a:latin typeface="Gill Sans"/>
                <a:ea typeface="Gill Sans"/>
                <a:cs typeface="Gill Sans"/>
                <a:sym typeface="Gill Sans"/>
              </a:rPr>
              <a:t>Institute of Technical Education &amp; Research</a:t>
            </a:r>
            <a:r>
              <a:rPr b="1" i="0" lang="en" sz="1400" u="none" cap="none" strike="noStrike">
                <a:solidFill>
                  <a:srgbClr val="000000"/>
                </a:solidFill>
                <a:latin typeface="Gill Sans"/>
                <a:ea typeface="Gill Sans"/>
                <a:cs typeface="Gill Sans"/>
                <a:sym typeface="Gill Sans"/>
              </a:rPr>
              <a:t> (ITER)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 sz="1100" u="none" cap="none" strike="noStrike">
                <a:solidFill>
                  <a:srgbClr val="000000"/>
                </a:solidFill>
                <a:latin typeface="Gill Sans"/>
                <a:ea typeface="Gill Sans"/>
                <a:cs typeface="Gill Sans"/>
                <a:sym typeface="Gill Sans"/>
              </a:rPr>
              <a:t>Siksha ‘O’ Anusandhan (Deemed to be) University</a:t>
            </a:r>
            <a:r>
              <a:rPr b="0" i="0" lang="en" sz="1100" u="none" cap="none" strike="noStrike">
                <a:solidFill>
                  <a:srgbClr val="000000"/>
                </a:solidFill>
                <a:latin typeface="Gill Sans"/>
                <a:ea typeface="Gill Sans"/>
                <a:cs typeface="Gill Sans"/>
                <a:sym typeface="Gill Sans"/>
              </a:rPr>
              <a:t> </a:t>
            </a:r>
            <a:endParaRPr/>
          </a:p>
          <a:p>
            <a:pPr indent="0" lvl="0" marL="0" marR="0" rtl="0" algn="l">
              <a:lnSpc>
                <a:spcPct val="100000"/>
              </a:lnSpc>
              <a:spcBef>
                <a:spcPts val="0"/>
              </a:spcBef>
              <a:spcAft>
                <a:spcPts val="0"/>
              </a:spcAft>
              <a:buNone/>
            </a:pPr>
            <a:r>
              <a:rPr b="1" i="0" lang="en" sz="1100" u="none" cap="none" strike="noStrike">
                <a:solidFill>
                  <a:srgbClr val="000000"/>
                </a:solidFill>
                <a:latin typeface="Gill Sans"/>
                <a:ea typeface="Gill Sans"/>
                <a:cs typeface="Gill Sans"/>
                <a:sym typeface="Gill Sans"/>
              </a:rPr>
              <a:t>Bhubaneswar, Odisha</a:t>
            </a:r>
            <a:endParaRPr b="0" i="0" sz="1100" u="none" cap="none" strike="noStrike">
              <a:solidFill>
                <a:schemeClr val="dk1"/>
              </a:solidFill>
              <a:latin typeface="Arial"/>
              <a:ea typeface="Arial"/>
              <a:cs typeface="Arial"/>
              <a:sym typeface="Arial"/>
            </a:endParaRPr>
          </a:p>
        </p:txBody>
      </p:sp>
      <p:sp>
        <p:nvSpPr>
          <p:cNvPr id="142" name="Google Shape;142;p26"/>
          <p:cNvSpPr txBox="1"/>
          <p:nvPr/>
        </p:nvSpPr>
        <p:spPr>
          <a:xfrm>
            <a:off x="8613720" y="4729050"/>
            <a:ext cx="456900" cy="357000"/>
          </a:xfrm>
          <a:prstGeom prst="rect">
            <a:avLst/>
          </a:prstGeom>
          <a:noFill/>
          <a:ln>
            <a:noFill/>
          </a:ln>
        </p:spPr>
        <p:txBody>
          <a:bodyPr anchorCtr="0" anchor="b"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0" i="0" lang="en" sz="1200" u="none" cap="none" strike="noStrike">
                <a:solidFill>
                  <a:srgbClr val="B5A989"/>
                </a:solidFill>
                <a:latin typeface="Gill Sans"/>
                <a:ea typeface="Gill Sans"/>
                <a:cs typeface="Gill Sans"/>
                <a:sym typeface="Gill Sans"/>
              </a:rPr>
              <a:t>‹#›</a:t>
            </a:fld>
            <a:endParaRPr b="0" i="0" sz="1200" u="none" cap="none" strike="noStrike">
              <a:solidFill>
                <a:schemeClr val="dk1"/>
              </a:solidFill>
              <a:latin typeface="Times New Roman"/>
              <a:ea typeface="Times New Roman"/>
              <a:cs typeface="Times New Roman"/>
              <a:sym typeface="Times New Roman"/>
            </a:endParaRPr>
          </a:p>
        </p:txBody>
      </p:sp>
      <p:sp>
        <p:nvSpPr>
          <p:cNvPr id="143" name="Google Shape;143;p26"/>
          <p:cNvSpPr/>
          <p:nvPr/>
        </p:nvSpPr>
        <p:spPr>
          <a:xfrm>
            <a:off x="155520" y="-108270"/>
            <a:ext cx="304500" cy="2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26"/>
          <p:cNvPicPr preferRelativeResize="0"/>
          <p:nvPr/>
        </p:nvPicPr>
        <p:blipFill rotWithShape="1">
          <a:blip r:embed="rId3">
            <a:alphaModFix/>
          </a:blip>
          <a:srcRect b="0" l="0" r="0" t="0"/>
          <a:stretch/>
        </p:blipFill>
        <p:spPr>
          <a:xfrm>
            <a:off x="7956376" y="357480"/>
            <a:ext cx="1042904" cy="9901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95536" y="411510"/>
            <a:ext cx="8229600" cy="74295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572314"/>
              </a:buClr>
              <a:buSzPct val="100000"/>
              <a:buFont typeface="Times New Roman"/>
              <a:buNone/>
            </a:pPr>
            <a:r>
              <a:rPr b="1" lang="en" sz="3100">
                <a:solidFill>
                  <a:srgbClr val="572314"/>
                </a:solidFill>
                <a:latin typeface="Times New Roman"/>
                <a:ea typeface="Times New Roman"/>
                <a:cs typeface="Times New Roman"/>
                <a:sym typeface="Times New Roman"/>
              </a:rPr>
              <a:t>Experimentation and Results</a:t>
            </a:r>
            <a:br>
              <a:rPr lang="en">
                <a:solidFill>
                  <a:srgbClr val="000000"/>
                </a:solidFill>
                <a:latin typeface="Gill Sans"/>
                <a:ea typeface="Gill Sans"/>
                <a:cs typeface="Gill Sans"/>
                <a:sym typeface="Gill Sans"/>
              </a:rPr>
            </a:br>
            <a:endParaRPr/>
          </a:p>
        </p:txBody>
      </p:sp>
      <p:pic>
        <p:nvPicPr>
          <p:cNvPr id="216" name="Google Shape;216;p35"/>
          <p:cNvPicPr preferRelativeResize="0"/>
          <p:nvPr/>
        </p:nvPicPr>
        <p:blipFill>
          <a:blip r:embed="rId3">
            <a:alphaModFix/>
          </a:blip>
          <a:stretch>
            <a:fillRect/>
          </a:stretch>
        </p:blipFill>
        <p:spPr>
          <a:xfrm>
            <a:off x="306075" y="810325"/>
            <a:ext cx="4107648" cy="2129800"/>
          </a:xfrm>
          <a:prstGeom prst="rect">
            <a:avLst/>
          </a:prstGeom>
          <a:noFill/>
          <a:ln>
            <a:noFill/>
          </a:ln>
        </p:spPr>
      </p:pic>
      <p:sp>
        <p:nvSpPr>
          <p:cNvPr id="217" name="Google Shape;217;p35"/>
          <p:cNvSpPr txBox="1"/>
          <p:nvPr/>
        </p:nvSpPr>
        <p:spPr>
          <a:xfrm>
            <a:off x="4484875" y="1559775"/>
            <a:ext cx="16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Gill Sans"/>
                <a:ea typeface="Gill Sans"/>
                <a:cs typeface="Gill Sans"/>
                <a:sym typeface="Gill Sans"/>
              </a:rPr>
              <a:t>Fig 2. Home Page</a:t>
            </a:r>
            <a:endParaRPr sz="1600">
              <a:solidFill>
                <a:schemeClr val="dk1"/>
              </a:solidFill>
              <a:latin typeface="Gill Sans"/>
              <a:ea typeface="Gill Sans"/>
              <a:cs typeface="Gill Sans"/>
              <a:sym typeface="Gill Sans"/>
            </a:endParaRPr>
          </a:p>
        </p:txBody>
      </p:sp>
      <p:sp>
        <p:nvSpPr>
          <p:cNvPr id="218" name="Google Shape;218;p35"/>
          <p:cNvSpPr txBox="1"/>
          <p:nvPr/>
        </p:nvSpPr>
        <p:spPr>
          <a:xfrm>
            <a:off x="2138275" y="3933700"/>
            <a:ext cx="25146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Gill Sans"/>
                <a:ea typeface="Gill Sans"/>
                <a:cs typeface="Gill Sans"/>
                <a:sym typeface="Gill Sans"/>
              </a:rPr>
              <a:t>Fig 3. Admin Login Page</a:t>
            </a:r>
            <a:endParaRPr sz="1600">
              <a:solidFill>
                <a:schemeClr val="dk1"/>
              </a:solidFill>
              <a:latin typeface="Gill Sans"/>
              <a:ea typeface="Gill Sans"/>
              <a:cs typeface="Gill Sans"/>
              <a:sym typeface="Gill Sans"/>
            </a:endParaRPr>
          </a:p>
        </p:txBody>
      </p:sp>
      <p:pic>
        <p:nvPicPr>
          <p:cNvPr id="219" name="Google Shape;219;p35"/>
          <p:cNvPicPr preferRelativeResize="0"/>
          <p:nvPr/>
        </p:nvPicPr>
        <p:blipFill>
          <a:blip r:embed="rId4">
            <a:alphaModFix/>
          </a:blip>
          <a:stretch>
            <a:fillRect/>
          </a:stretch>
        </p:blipFill>
        <p:spPr>
          <a:xfrm>
            <a:off x="4690975" y="2767525"/>
            <a:ext cx="4186327" cy="21727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467544" y="267494"/>
            <a:ext cx="8229600" cy="74295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Gill Sans"/>
              <a:buNone/>
            </a:pPr>
            <a:br>
              <a:rPr lang="en">
                <a:solidFill>
                  <a:srgbClr val="000000"/>
                </a:solidFill>
                <a:latin typeface="Gill Sans"/>
                <a:ea typeface="Gill Sans"/>
                <a:cs typeface="Gill Sans"/>
                <a:sym typeface="Gill Sans"/>
              </a:rPr>
            </a:br>
            <a:r>
              <a:rPr b="1" lang="en" sz="3100">
                <a:solidFill>
                  <a:srgbClr val="572314"/>
                </a:solidFill>
                <a:latin typeface="Times New Roman"/>
                <a:ea typeface="Times New Roman"/>
                <a:cs typeface="Times New Roman"/>
                <a:sym typeface="Times New Roman"/>
              </a:rPr>
              <a:t>Experimentation and Results Contd</a:t>
            </a:r>
            <a:r>
              <a:rPr lang="en">
                <a:solidFill>
                  <a:srgbClr val="000000"/>
                </a:solidFill>
                <a:latin typeface="Gill Sans"/>
                <a:ea typeface="Gill Sans"/>
                <a:cs typeface="Gill Sans"/>
                <a:sym typeface="Gill Sans"/>
              </a:rPr>
              <a:t>..</a:t>
            </a:r>
            <a:br>
              <a:rPr lang="en">
                <a:solidFill>
                  <a:srgbClr val="000000"/>
                </a:solidFill>
                <a:latin typeface="Gill Sans"/>
                <a:ea typeface="Gill Sans"/>
                <a:cs typeface="Gill Sans"/>
                <a:sym typeface="Gill Sans"/>
              </a:rPr>
            </a:br>
            <a:endParaRPr/>
          </a:p>
        </p:txBody>
      </p:sp>
      <p:pic>
        <p:nvPicPr>
          <p:cNvPr id="225" name="Google Shape;225;p36"/>
          <p:cNvPicPr preferRelativeResize="0"/>
          <p:nvPr/>
        </p:nvPicPr>
        <p:blipFill>
          <a:blip r:embed="rId3">
            <a:alphaModFix/>
          </a:blip>
          <a:stretch>
            <a:fillRect/>
          </a:stretch>
        </p:blipFill>
        <p:spPr>
          <a:xfrm>
            <a:off x="337050" y="1010450"/>
            <a:ext cx="4038224" cy="2093826"/>
          </a:xfrm>
          <a:prstGeom prst="rect">
            <a:avLst/>
          </a:prstGeom>
          <a:noFill/>
          <a:ln>
            <a:noFill/>
          </a:ln>
        </p:spPr>
      </p:pic>
      <p:sp>
        <p:nvSpPr>
          <p:cNvPr id="226" name="Google Shape;226;p36"/>
          <p:cNvSpPr txBox="1"/>
          <p:nvPr/>
        </p:nvSpPr>
        <p:spPr>
          <a:xfrm>
            <a:off x="4318775" y="1621325"/>
            <a:ext cx="25233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Fig 4. Admin Home Page</a:t>
            </a:r>
            <a:endParaRPr sz="1600">
              <a:solidFill>
                <a:schemeClr val="dk1"/>
              </a:solidFill>
            </a:endParaRPr>
          </a:p>
        </p:txBody>
      </p:sp>
      <p:pic>
        <p:nvPicPr>
          <p:cNvPr id="227" name="Google Shape;227;p36"/>
          <p:cNvPicPr preferRelativeResize="0"/>
          <p:nvPr/>
        </p:nvPicPr>
        <p:blipFill>
          <a:blip r:embed="rId4">
            <a:alphaModFix/>
          </a:blip>
          <a:stretch>
            <a:fillRect/>
          </a:stretch>
        </p:blipFill>
        <p:spPr>
          <a:xfrm>
            <a:off x="4767175" y="2715800"/>
            <a:ext cx="4038224" cy="2106449"/>
          </a:xfrm>
          <a:prstGeom prst="rect">
            <a:avLst/>
          </a:prstGeom>
          <a:noFill/>
          <a:ln>
            <a:noFill/>
          </a:ln>
        </p:spPr>
      </p:pic>
      <p:sp>
        <p:nvSpPr>
          <p:cNvPr id="228" name="Google Shape;228;p36"/>
          <p:cNvSpPr txBox="1"/>
          <p:nvPr/>
        </p:nvSpPr>
        <p:spPr>
          <a:xfrm>
            <a:off x="573250" y="3793000"/>
            <a:ext cx="41412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Fig 5. Candidates for the current elections</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413225" y="215400"/>
            <a:ext cx="8229600" cy="743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00"/>
              </a:buClr>
              <a:buSzPct val="100000"/>
              <a:buFont typeface="Gill Sans"/>
              <a:buNone/>
            </a:pPr>
            <a:br>
              <a:rPr lang="en">
                <a:solidFill>
                  <a:srgbClr val="000000"/>
                </a:solidFill>
                <a:latin typeface="Gill Sans"/>
                <a:ea typeface="Gill Sans"/>
                <a:cs typeface="Gill Sans"/>
                <a:sym typeface="Gill Sans"/>
              </a:rPr>
            </a:br>
            <a:r>
              <a:rPr b="1" lang="en" sz="3100">
                <a:solidFill>
                  <a:srgbClr val="572314"/>
                </a:solidFill>
                <a:latin typeface="Times New Roman"/>
                <a:ea typeface="Times New Roman"/>
                <a:cs typeface="Times New Roman"/>
                <a:sym typeface="Times New Roman"/>
              </a:rPr>
              <a:t>Experimentation and Results Contd</a:t>
            </a:r>
            <a:r>
              <a:rPr lang="en">
                <a:solidFill>
                  <a:srgbClr val="000000"/>
                </a:solidFill>
                <a:latin typeface="Gill Sans"/>
                <a:ea typeface="Gill Sans"/>
                <a:cs typeface="Gill Sans"/>
                <a:sym typeface="Gill Sans"/>
              </a:rPr>
              <a:t>..</a:t>
            </a:r>
            <a:br>
              <a:rPr lang="en">
                <a:solidFill>
                  <a:srgbClr val="000000"/>
                </a:solidFill>
                <a:latin typeface="Gill Sans"/>
                <a:ea typeface="Gill Sans"/>
                <a:cs typeface="Gill Sans"/>
                <a:sym typeface="Gill Sans"/>
              </a:rPr>
            </a:br>
            <a:endParaRPr/>
          </a:p>
        </p:txBody>
      </p:sp>
      <p:pic>
        <p:nvPicPr>
          <p:cNvPr id="234" name="Google Shape;234;p37"/>
          <p:cNvPicPr preferRelativeResize="0"/>
          <p:nvPr/>
        </p:nvPicPr>
        <p:blipFill>
          <a:blip r:embed="rId3">
            <a:alphaModFix/>
          </a:blip>
          <a:stretch>
            <a:fillRect/>
          </a:stretch>
        </p:blipFill>
        <p:spPr>
          <a:xfrm>
            <a:off x="317700" y="958500"/>
            <a:ext cx="4254298" cy="2212501"/>
          </a:xfrm>
          <a:prstGeom prst="rect">
            <a:avLst/>
          </a:prstGeom>
          <a:noFill/>
          <a:ln>
            <a:noFill/>
          </a:ln>
        </p:spPr>
      </p:pic>
      <p:sp>
        <p:nvSpPr>
          <p:cNvPr id="235" name="Google Shape;235;p37"/>
          <p:cNvSpPr txBox="1"/>
          <p:nvPr/>
        </p:nvSpPr>
        <p:spPr>
          <a:xfrm>
            <a:off x="4572000" y="1559725"/>
            <a:ext cx="214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Gill Sans"/>
                <a:ea typeface="Gill Sans"/>
                <a:cs typeface="Gill Sans"/>
                <a:sym typeface="Gill Sans"/>
              </a:rPr>
              <a:t>Fig 6: Ongoing Election</a:t>
            </a:r>
            <a:r>
              <a:rPr lang="en" sz="2800">
                <a:solidFill>
                  <a:schemeClr val="dk1"/>
                </a:solidFill>
              </a:rPr>
              <a:t> </a:t>
            </a:r>
            <a:endParaRPr sz="2800">
              <a:solidFill>
                <a:schemeClr val="dk1"/>
              </a:solidFill>
            </a:endParaRPr>
          </a:p>
        </p:txBody>
      </p:sp>
      <p:pic>
        <p:nvPicPr>
          <p:cNvPr id="236" name="Google Shape;236;p37"/>
          <p:cNvPicPr preferRelativeResize="0"/>
          <p:nvPr/>
        </p:nvPicPr>
        <p:blipFill>
          <a:blip r:embed="rId4">
            <a:alphaModFix/>
          </a:blip>
          <a:stretch>
            <a:fillRect/>
          </a:stretch>
        </p:blipFill>
        <p:spPr>
          <a:xfrm>
            <a:off x="4724398" y="2626675"/>
            <a:ext cx="4267204" cy="2216989"/>
          </a:xfrm>
          <a:prstGeom prst="rect">
            <a:avLst/>
          </a:prstGeom>
          <a:noFill/>
          <a:ln>
            <a:noFill/>
          </a:ln>
        </p:spPr>
      </p:pic>
      <p:sp>
        <p:nvSpPr>
          <p:cNvPr id="237" name="Google Shape;237;p37"/>
          <p:cNvSpPr txBox="1"/>
          <p:nvPr/>
        </p:nvSpPr>
        <p:spPr>
          <a:xfrm>
            <a:off x="2859275" y="3784200"/>
            <a:ext cx="18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Gill Sans"/>
                <a:ea typeface="Gill Sans"/>
                <a:cs typeface="Gill Sans"/>
                <a:sym typeface="Gill Sans"/>
              </a:rPr>
              <a:t>Fig 7: Voting Page</a:t>
            </a:r>
            <a:endParaRPr sz="1600">
              <a:solidFill>
                <a:schemeClr val="dk1"/>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421911" y="297210"/>
            <a:ext cx="8229600" cy="743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00"/>
              </a:buClr>
              <a:buSzPct val="100000"/>
              <a:buFont typeface="Gill Sans"/>
              <a:buNone/>
            </a:pPr>
            <a:br>
              <a:rPr lang="en">
                <a:solidFill>
                  <a:srgbClr val="000000"/>
                </a:solidFill>
                <a:latin typeface="Gill Sans"/>
                <a:ea typeface="Gill Sans"/>
                <a:cs typeface="Gill Sans"/>
                <a:sym typeface="Gill Sans"/>
              </a:rPr>
            </a:br>
            <a:r>
              <a:rPr b="1" lang="en" sz="3100">
                <a:solidFill>
                  <a:srgbClr val="572314"/>
                </a:solidFill>
                <a:latin typeface="Times New Roman"/>
                <a:ea typeface="Times New Roman"/>
                <a:cs typeface="Times New Roman"/>
                <a:sym typeface="Times New Roman"/>
              </a:rPr>
              <a:t>Experimentation and Results Contd..</a:t>
            </a:r>
            <a:br>
              <a:rPr lang="en">
                <a:solidFill>
                  <a:srgbClr val="000000"/>
                </a:solidFill>
                <a:latin typeface="Gill Sans"/>
                <a:ea typeface="Gill Sans"/>
                <a:cs typeface="Gill Sans"/>
                <a:sym typeface="Gill Sans"/>
              </a:rPr>
            </a:br>
            <a:endParaRPr/>
          </a:p>
        </p:txBody>
      </p:sp>
      <p:sp>
        <p:nvSpPr>
          <p:cNvPr id="243" name="Google Shape;243;p38"/>
          <p:cNvSpPr txBox="1"/>
          <p:nvPr>
            <p:ph idx="1" type="body"/>
          </p:nvPr>
        </p:nvSpPr>
        <p:spPr>
          <a:xfrm>
            <a:off x="36775" y="900325"/>
            <a:ext cx="8535600" cy="3922200"/>
          </a:xfrm>
          <a:prstGeom prst="rect">
            <a:avLst/>
          </a:prstGeom>
          <a:noFill/>
          <a:ln>
            <a:noFill/>
          </a:ln>
        </p:spPr>
        <p:txBody>
          <a:bodyPr anchorCtr="0" anchor="t" bIns="45700" lIns="91425" spcFirstLastPara="1" rIns="91425" wrap="square" tIns="45700">
            <a:normAutofit/>
          </a:bodyPr>
          <a:lstStyle/>
          <a:p>
            <a:pPr indent="-457200" lvl="1" marL="457200" rtl="0" algn="l">
              <a:spcBef>
                <a:spcPts val="0"/>
              </a:spcBef>
              <a:spcAft>
                <a:spcPts val="0"/>
              </a:spcAft>
              <a:buSzPts val="1700"/>
              <a:buFont typeface="Noto Sans Symbols"/>
              <a:buChar char="❑"/>
            </a:pPr>
            <a:r>
              <a:rPr lang="en" sz="2000">
                <a:solidFill>
                  <a:srgbClr val="000000"/>
                </a:solidFill>
                <a:latin typeface="Gill Sans"/>
                <a:ea typeface="Gill Sans"/>
                <a:cs typeface="Gill Sans"/>
                <a:sym typeface="Gill Sans"/>
              </a:rPr>
              <a:t>Experimental outcomes </a:t>
            </a:r>
            <a:endParaRPr/>
          </a:p>
          <a:p>
            <a:pPr indent="-85724" lvl="0" marL="182880" rtl="0" algn="l">
              <a:spcBef>
                <a:spcPts val="360"/>
              </a:spcBef>
              <a:spcAft>
                <a:spcPts val="0"/>
              </a:spcAft>
              <a:buSzPts val="1530"/>
              <a:buNone/>
            </a:pPr>
            <a:r>
              <a:t/>
            </a:r>
            <a:endParaRPr sz="1800"/>
          </a:p>
        </p:txBody>
      </p:sp>
      <p:pic>
        <p:nvPicPr>
          <p:cNvPr id="244" name="Google Shape;244;p38"/>
          <p:cNvPicPr preferRelativeResize="0"/>
          <p:nvPr/>
        </p:nvPicPr>
        <p:blipFill>
          <a:blip r:embed="rId3">
            <a:alphaModFix/>
          </a:blip>
          <a:stretch>
            <a:fillRect/>
          </a:stretch>
        </p:blipFill>
        <p:spPr>
          <a:xfrm>
            <a:off x="280476" y="1331181"/>
            <a:ext cx="4133248" cy="2145225"/>
          </a:xfrm>
          <a:prstGeom prst="rect">
            <a:avLst/>
          </a:prstGeom>
          <a:noFill/>
          <a:ln>
            <a:noFill/>
          </a:ln>
        </p:spPr>
      </p:pic>
      <p:sp>
        <p:nvSpPr>
          <p:cNvPr id="245" name="Google Shape;245;p38"/>
          <p:cNvSpPr txBox="1"/>
          <p:nvPr/>
        </p:nvSpPr>
        <p:spPr>
          <a:xfrm>
            <a:off x="4450675" y="1855200"/>
            <a:ext cx="239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Gill Sans"/>
                <a:ea typeface="Gill Sans"/>
                <a:cs typeface="Gill Sans"/>
                <a:sym typeface="Gill Sans"/>
              </a:rPr>
              <a:t>Fig 8: Voter Casting Vote</a:t>
            </a:r>
            <a:endParaRPr sz="1600">
              <a:solidFill>
                <a:schemeClr val="dk1"/>
              </a:solidFill>
              <a:latin typeface="Gill Sans"/>
              <a:ea typeface="Gill Sans"/>
              <a:cs typeface="Gill Sans"/>
              <a:sym typeface="Gill Sans"/>
            </a:endParaRPr>
          </a:p>
        </p:txBody>
      </p:sp>
      <p:pic>
        <p:nvPicPr>
          <p:cNvPr id="246" name="Google Shape;246;p38"/>
          <p:cNvPicPr preferRelativeResize="0"/>
          <p:nvPr/>
        </p:nvPicPr>
        <p:blipFill>
          <a:blip r:embed="rId4">
            <a:alphaModFix/>
          </a:blip>
          <a:stretch>
            <a:fillRect/>
          </a:stretch>
        </p:blipFill>
        <p:spPr>
          <a:xfrm>
            <a:off x="4740729" y="2851125"/>
            <a:ext cx="4124919" cy="2145226"/>
          </a:xfrm>
          <a:prstGeom prst="rect">
            <a:avLst/>
          </a:prstGeom>
          <a:noFill/>
          <a:ln>
            <a:noFill/>
          </a:ln>
        </p:spPr>
      </p:pic>
      <p:sp>
        <p:nvSpPr>
          <p:cNvPr id="247" name="Google Shape;247;p38"/>
          <p:cNvSpPr txBox="1"/>
          <p:nvPr/>
        </p:nvSpPr>
        <p:spPr>
          <a:xfrm>
            <a:off x="2103125" y="3921375"/>
            <a:ext cx="263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Gill Sans"/>
                <a:ea typeface="Gill Sans"/>
                <a:cs typeface="Gill Sans"/>
                <a:sym typeface="Gill Sans"/>
              </a:rPr>
              <a:t>Fig 9: Admin Ending Election</a:t>
            </a:r>
            <a:endParaRPr sz="1600">
              <a:solidFill>
                <a:schemeClr val="dk1"/>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457200" y="400050"/>
            <a:ext cx="8229600" cy="74295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00"/>
              </a:buClr>
              <a:buSzPct val="100000"/>
              <a:buFont typeface="Gill Sans"/>
              <a:buNone/>
            </a:pPr>
            <a:br>
              <a:rPr lang="en">
                <a:solidFill>
                  <a:srgbClr val="000000"/>
                </a:solidFill>
                <a:latin typeface="Gill Sans"/>
                <a:ea typeface="Gill Sans"/>
                <a:cs typeface="Gill Sans"/>
                <a:sym typeface="Gill Sans"/>
              </a:rPr>
            </a:br>
            <a:r>
              <a:rPr b="1" lang="en" sz="3100">
                <a:solidFill>
                  <a:srgbClr val="572314"/>
                </a:solidFill>
                <a:latin typeface="Times New Roman"/>
                <a:ea typeface="Times New Roman"/>
                <a:cs typeface="Times New Roman"/>
                <a:sym typeface="Times New Roman"/>
              </a:rPr>
              <a:t>Experimentation and Results Contd..</a:t>
            </a:r>
            <a:br>
              <a:rPr lang="en">
                <a:solidFill>
                  <a:srgbClr val="000000"/>
                </a:solidFill>
                <a:latin typeface="Gill Sans"/>
                <a:ea typeface="Gill Sans"/>
                <a:cs typeface="Gill Sans"/>
                <a:sym typeface="Gill Sans"/>
              </a:rPr>
            </a:br>
            <a:endParaRPr/>
          </a:p>
        </p:txBody>
      </p:sp>
      <p:sp>
        <p:nvSpPr>
          <p:cNvPr id="253" name="Google Shape;253;p39"/>
          <p:cNvSpPr txBox="1"/>
          <p:nvPr>
            <p:ph idx="1" type="body"/>
          </p:nvPr>
        </p:nvSpPr>
        <p:spPr>
          <a:xfrm>
            <a:off x="291900" y="970675"/>
            <a:ext cx="8394900" cy="4273200"/>
          </a:xfrm>
          <a:prstGeom prst="rect">
            <a:avLst/>
          </a:prstGeom>
          <a:noFill/>
          <a:ln>
            <a:noFill/>
          </a:ln>
        </p:spPr>
        <p:txBody>
          <a:bodyPr anchorCtr="0" anchor="t" bIns="45700" lIns="91425" spcFirstLastPara="1" rIns="91425" wrap="square" tIns="45700">
            <a:normAutofit lnSpcReduction="20000"/>
          </a:bodyPr>
          <a:lstStyle/>
          <a:p>
            <a:pPr indent="-457200" lvl="1" marL="457200" rtl="0" algn="l">
              <a:spcBef>
                <a:spcPts val="0"/>
              </a:spcBef>
              <a:spcAft>
                <a:spcPts val="0"/>
              </a:spcAft>
              <a:buSzPts val="1700"/>
              <a:buFont typeface="Noto Sans Symbols"/>
              <a:buChar char="❑"/>
            </a:pPr>
            <a:r>
              <a:rPr lang="en" sz="2000">
                <a:solidFill>
                  <a:srgbClr val="000000"/>
                </a:solidFill>
                <a:latin typeface="Gill Sans"/>
                <a:ea typeface="Gill Sans"/>
                <a:cs typeface="Gill Sans"/>
                <a:sym typeface="Gill Sans"/>
              </a:rPr>
              <a:t>Result Analysis and Validation</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a:p>
            <a:pPr indent="0" lvl="0" marL="0" rtl="0" algn="ctr">
              <a:lnSpc>
                <a:spcPct val="115000"/>
              </a:lnSpc>
              <a:spcBef>
                <a:spcPts val="1200"/>
              </a:spcBef>
              <a:spcAft>
                <a:spcPts val="0"/>
              </a:spcAft>
              <a:buNone/>
            </a:pPr>
            <a:r>
              <a:t/>
            </a:r>
            <a:endParaRPr sz="1200">
              <a:solidFill>
                <a:srgbClr val="00000A"/>
              </a:solidFill>
              <a:highlight>
                <a:srgbClr val="FFFFFF"/>
              </a:highlight>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rPr lang="en" sz="1200">
                <a:solidFill>
                  <a:srgbClr val="00000A"/>
                </a:solidFill>
                <a:highlight>
                  <a:srgbClr val="FFFFFF"/>
                </a:highlight>
                <a:latin typeface="Times New Roman"/>
                <a:ea typeface="Times New Roman"/>
                <a:cs typeface="Times New Roman"/>
                <a:sym typeface="Times New Roman"/>
              </a:rPr>
              <a:t>Fig. Result on homepage after the election ends</a:t>
            </a:r>
            <a:endParaRPr sz="1200">
              <a:solidFill>
                <a:srgbClr val="00000A"/>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000">
              <a:solidFill>
                <a:srgbClr val="000000"/>
              </a:solidFill>
              <a:latin typeface="Gill Sans"/>
              <a:ea typeface="Gill Sans"/>
              <a:cs typeface="Gill Sans"/>
              <a:sym typeface="Gill Sans"/>
            </a:endParaRPr>
          </a:p>
        </p:txBody>
      </p:sp>
      <p:pic>
        <p:nvPicPr>
          <p:cNvPr id="254" name="Google Shape;254;p39"/>
          <p:cNvPicPr preferRelativeResize="0"/>
          <p:nvPr/>
        </p:nvPicPr>
        <p:blipFill>
          <a:blip r:embed="rId3">
            <a:alphaModFix/>
          </a:blip>
          <a:stretch>
            <a:fillRect/>
          </a:stretch>
        </p:blipFill>
        <p:spPr>
          <a:xfrm>
            <a:off x="1609725" y="1464650"/>
            <a:ext cx="5924550" cy="3076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nvSpPr>
        <p:spPr>
          <a:xfrm>
            <a:off x="214282" y="267494"/>
            <a:ext cx="8719118" cy="856980"/>
          </a:xfrm>
          <a:prstGeom prst="rect">
            <a:avLst/>
          </a:prstGeom>
          <a:noFill/>
          <a:ln>
            <a:noFill/>
          </a:ln>
        </p:spPr>
        <p:txBody>
          <a:bodyPr anchorCtr="0" anchor="ctr" bIns="45000" lIns="90000" spcFirstLastPara="1" rIns="90000" wrap="square" tIns="45000">
            <a:normAutofit fontScale="47500" lnSpcReduction="20000"/>
          </a:bodyPr>
          <a:lstStyle/>
          <a:p>
            <a:pPr indent="0" lvl="0" marL="0" marR="0" rtl="0" algn="l">
              <a:lnSpc>
                <a:spcPct val="100000"/>
              </a:lnSpc>
              <a:spcBef>
                <a:spcPts val="0"/>
              </a:spcBef>
              <a:spcAft>
                <a:spcPts val="0"/>
              </a:spcAft>
              <a:buNone/>
            </a:pPr>
            <a:br>
              <a:rPr lang="en" sz="1800">
                <a:solidFill>
                  <a:schemeClr val="dk1"/>
                </a:solidFill>
                <a:latin typeface="Arial"/>
                <a:ea typeface="Arial"/>
                <a:cs typeface="Arial"/>
                <a:sym typeface="Arial"/>
              </a:rPr>
            </a:br>
            <a:r>
              <a:rPr b="1" lang="en" sz="5900">
                <a:solidFill>
                  <a:srgbClr val="572314"/>
                </a:solidFill>
                <a:latin typeface="Times New Roman"/>
                <a:ea typeface="Times New Roman"/>
                <a:cs typeface="Times New Roman"/>
                <a:sym typeface="Times New Roman"/>
              </a:rPr>
              <a:t>Conclusion and Future Scope</a:t>
            </a:r>
            <a:br>
              <a:rPr b="1" lang="en" sz="4500">
                <a:solidFill>
                  <a:srgbClr val="572314"/>
                </a:solidFill>
                <a:latin typeface="Times New Roman"/>
                <a:ea typeface="Times New Roman"/>
                <a:cs typeface="Times New Roman"/>
                <a:sym typeface="Times New Roman"/>
              </a:rPr>
            </a:br>
            <a:endParaRPr b="1" sz="4500">
              <a:solidFill>
                <a:srgbClr val="572314"/>
              </a:solidFill>
              <a:latin typeface="Times New Roman"/>
              <a:ea typeface="Times New Roman"/>
              <a:cs typeface="Times New Roman"/>
              <a:sym typeface="Times New Roman"/>
            </a:endParaRPr>
          </a:p>
        </p:txBody>
      </p:sp>
      <p:sp>
        <p:nvSpPr>
          <p:cNvPr id="260" name="Google Shape;260;p40"/>
          <p:cNvSpPr txBox="1"/>
          <p:nvPr/>
        </p:nvSpPr>
        <p:spPr>
          <a:xfrm>
            <a:off x="357158" y="918890"/>
            <a:ext cx="8576100" cy="3600300"/>
          </a:xfrm>
          <a:prstGeom prst="rect">
            <a:avLst/>
          </a:prstGeom>
          <a:noFill/>
          <a:ln>
            <a:noFill/>
          </a:ln>
        </p:spPr>
        <p:txBody>
          <a:bodyPr anchorCtr="0" anchor="t" bIns="45000" lIns="90000" spcFirstLastPara="1" rIns="90000" wrap="square" tIns="45000">
            <a:noAutofit/>
          </a:bodyPr>
          <a:lstStyle/>
          <a:p>
            <a:pPr indent="0" lvl="0" marL="0" rtl="0" algn="l">
              <a:lnSpc>
                <a:spcPct val="115000"/>
              </a:lnSpc>
              <a:spcBef>
                <a:spcPts val="0"/>
              </a:spcBef>
              <a:spcAft>
                <a:spcPts val="0"/>
              </a:spcAft>
              <a:buNone/>
            </a:pPr>
            <a:r>
              <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rgbClr val="3891A7"/>
              </a:buClr>
              <a:buSzPts val="1900"/>
              <a:buFont typeface="Gill Sans"/>
              <a:buChar char="❏"/>
            </a:pPr>
            <a:r>
              <a:rPr lang="en" sz="1900">
                <a:solidFill>
                  <a:schemeClr val="dk1"/>
                </a:solidFill>
                <a:latin typeface="Gill Sans"/>
                <a:ea typeface="Gill Sans"/>
                <a:cs typeface="Gill Sans"/>
                <a:sym typeface="Gill Sans"/>
              </a:rPr>
              <a:t>Enhances the security, transparency, and accessibility of the voting process. </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rgbClr val="3891A7"/>
              </a:buClr>
              <a:buSzPts val="1900"/>
              <a:buFont typeface="Gill Sans"/>
              <a:buChar char="❏"/>
            </a:pPr>
            <a:r>
              <a:rPr lang="en" sz="1900">
                <a:solidFill>
                  <a:schemeClr val="dk1"/>
                </a:solidFill>
                <a:latin typeface="Gill Sans"/>
                <a:ea typeface="Gill Sans"/>
                <a:cs typeface="Gill Sans"/>
                <a:sym typeface="Gill Sans"/>
              </a:rPr>
              <a:t>Utilizes blockchain technology for a decentralized and tamper-proof voting system.</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rgbClr val="3891A7"/>
              </a:buClr>
              <a:buSzPts val="1900"/>
              <a:buFont typeface="Gill Sans"/>
              <a:buChar char="❏"/>
            </a:pPr>
            <a:r>
              <a:rPr lang="en" sz="1900">
                <a:solidFill>
                  <a:schemeClr val="dk1"/>
                </a:solidFill>
                <a:latin typeface="Gill Sans"/>
                <a:ea typeface="Gill Sans"/>
                <a:cs typeface="Gill Sans"/>
                <a:sym typeface="Gill Sans"/>
              </a:rPr>
              <a:t>Ensures transparency through immutable record-keeping of votes on the blockchain. </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rgbClr val="3891A7"/>
              </a:buClr>
              <a:buSzPts val="1900"/>
              <a:buFont typeface="Gill Sans"/>
              <a:buChar char="❏"/>
            </a:pPr>
            <a:r>
              <a:rPr lang="en" sz="1900">
                <a:solidFill>
                  <a:schemeClr val="dk1"/>
                </a:solidFill>
                <a:latin typeface="Gill Sans"/>
                <a:ea typeface="Gill Sans"/>
                <a:cs typeface="Gill Sans"/>
                <a:sym typeface="Gill Sans"/>
              </a:rPr>
              <a:t>The future scope includes organizing concurrent elections.</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rgbClr val="3891A7"/>
              </a:buClr>
              <a:buSzPts val="1900"/>
              <a:buFont typeface="Gill Sans"/>
              <a:buChar char="❏"/>
            </a:pPr>
            <a:r>
              <a:rPr lang="en" sz="1900">
                <a:solidFill>
                  <a:schemeClr val="dk1"/>
                </a:solidFill>
                <a:latin typeface="Gill Sans"/>
                <a:ea typeface="Gill Sans"/>
                <a:cs typeface="Gill Sans"/>
                <a:sym typeface="Gill Sans"/>
              </a:rPr>
              <a:t>Authenticating voters using their thumbprints linking with Aadhar card.</a:t>
            </a:r>
            <a:endParaRPr sz="19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t/>
            </a:r>
            <a:endParaRPr sz="1900">
              <a:solidFill>
                <a:schemeClr val="dk1"/>
              </a:solidFill>
              <a:latin typeface="Gill Sans"/>
              <a:ea typeface="Gill Sans"/>
              <a:cs typeface="Gill Sans"/>
              <a:sym typeface="Gill Sans"/>
            </a:endParaRPr>
          </a:p>
        </p:txBody>
      </p:sp>
      <p:sp>
        <p:nvSpPr>
          <p:cNvPr id="261" name="Google Shape;261;p40"/>
          <p:cNvSpPr txBox="1"/>
          <p:nvPr/>
        </p:nvSpPr>
        <p:spPr>
          <a:xfrm>
            <a:off x="8613720" y="4729050"/>
            <a:ext cx="456840" cy="356940"/>
          </a:xfrm>
          <a:prstGeom prst="rect">
            <a:avLst/>
          </a:prstGeom>
          <a:noFill/>
          <a:ln>
            <a:noFill/>
          </a:ln>
        </p:spPr>
        <p:txBody>
          <a:bodyPr anchorCtr="0" anchor="b"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0" lang="en" sz="1200" strike="noStrike">
                <a:solidFill>
                  <a:srgbClr val="B5A989"/>
                </a:solidFill>
                <a:latin typeface="Gill Sans"/>
                <a:ea typeface="Gill Sans"/>
                <a:cs typeface="Gill Sans"/>
                <a:sym typeface="Gill Sans"/>
              </a:rPr>
              <a:t>‹#›</a:t>
            </a:fld>
            <a:endParaRPr b="0" sz="1200"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500034" y="426751"/>
            <a:ext cx="8433366" cy="553998"/>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572314"/>
              </a:buClr>
              <a:buSzPts val="2500"/>
              <a:buFont typeface="Times New Roman"/>
              <a:buNone/>
            </a:pPr>
            <a:r>
              <a:rPr b="1" lang="en" sz="2800">
                <a:solidFill>
                  <a:srgbClr val="572314"/>
                </a:solidFill>
                <a:latin typeface="Times New Roman"/>
                <a:ea typeface="Times New Roman"/>
                <a:cs typeface="Times New Roman"/>
                <a:sym typeface="Times New Roman"/>
              </a:rPr>
              <a:t>Bibliography</a:t>
            </a:r>
            <a:endParaRPr b="1" sz="2800">
              <a:solidFill>
                <a:srgbClr val="572314"/>
              </a:solidFill>
              <a:latin typeface="Times New Roman"/>
              <a:ea typeface="Times New Roman"/>
              <a:cs typeface="Times New Roman"/>
              <a:sym typeface="Times New Roman"/>
            </a:endParaRPr>
          </a:p>
        </p:txBody>
      </p:sp>
      <p:sp>
        <p:nvSpPr>
          <p:cNvPr id="267" name="Google Shape;267;p41"/>
          <p:cNvSpPr txBox="1"/>
          <p:nvPr/>
        </p:nvSpPr>
        <p:spPr>
          <a:xfrm>
            <a:off x="105300" y="1162700"/>
            <a:ext cx="8933400" cy="3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Gill Sans"/>
                <a:ea typeface="Gill Sans"/>
                <a:cs typeface="Gill Sans"/>
                <a:sym typeface="Gill Sans"/>
              </a:rPr>
              <a:t>[1] Cosmas Krisna Adiputra, Rikard Hjort, and Hiroyuki Sato proposes “A Proposal of  	</a:t>
            </a:r>
            <a:endParaRPr sz="18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rPr lang="en" sz="1800">
                <a:solidFill>
                  <a:schemeClr val="dk1"/>
                </a:solidFill>
                <a:latin typeface="Gill Sans"/>
                <a:ea typeface="Gill Sans"/>
                <a:cs typeface="Gill Sans"/>
                <a:sym typeface="Gill Sans"/>
              </a:rPr>
              <a:t>  	Blockchain-based Electronic Voting System”. International Journal of The University of</a:t>
            </a:r>
            <a:endParaRPr sz="18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rPr lang="en" sz="1800">
                <a:solidFill>
                  <a:schemeClr val="dk1"/>
                </a:solidFill>
                <a:latin typeface="Gill Sans"/>
                <a:ea typeface="Gill Sans"/>
                <a:cs typeface="Gill Sans"/>
                <a:sym typeface="Gill Sans"/>
              </a:rPr>
              <a:t>  	Tokyo,Tokyo, Japan, Issue. 2018.</a:t>
            </a:r>
            <a:endParaRPr sz="18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rPr lang="en" sz="1800">
                <a:solidFill>
                  <a:schemeClr val="dk1"/>
                </a:solidFill>
                <a:latin typeface="Gill Sans"/>
                <a:ea typeface="Gill Sans"/>
                <a:cs typeface="Gill Sans"/>
                <a:sym typeface="Gill Sans"/>
              </a:rPr>
              <a:t>[2] Rohith Marath, Sachin C B, Sanjay S, Sanjeev F Annigeri, Abhinav R B proposes “ A</a:t>
            </a:r>
            <a:endParaRPr sz="18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rPr lang="en" sz="1800">
                <a:solidFill>
                  <a:schemeClr val="dk1"/>
                </a:solidFill>
                <a:latin typeface="Gill Sans"/>
                <a:ea typeface="Gill Sans"/>
                <a:cs typeface="Gill Sans"/>
                <a:sym typeface="Gill Sans"/>
              </a:rPr>
              <a:t> 	Review on E-Stamping in Digital Voting System Using Blockchain and Cloud Server”.</a:t>
            </a:r>
            <a:endParaRPr sz="18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rPr lang="en" sz="1800">
                <a:solidFill>
                  <a:schemeClr val="dk1"/>
                </a:solidFill>
                <a:latin typeface="Gill Sans"/>
                <a:ea typeface="Gill Sans"/>
                <a:cs typeface="Gill Sans"/>
                <a:sym typeface="Gill Sans"/>
              </a:rPr>
              <a:t> 	International Journal of Innovative Science and Research Technology, Volume 8, Issue</a:t>
            </a:r>
            <a:endParaRPr sz="18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rPr lang="en" sz="1800">
                <a:solidFill>
                  <a:schemeClr val="dk1"/>
                </a:solidFill>
                <a:latin typeface="Gill Sans"/>
                <a:ea typeface="Gill Sans"/>
                <a:cs typeface="Gill Sans"/>
                <a:sym typeface="Gill Sans"/>
              </a:rPr>
              <a:t> 	1, January – 2023.</a:t>
            </a:r>
            <a:endParaRPr sz="18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rPr lang="en" sz="1800">
                <a:solidFill>
                  <a:schemeClr val="dk1"/>
                </a:solidFill>
                <a:latin typeface="Gill Sans"/>
                <a:ea typeface="Gill Sans"/>
                <a:cs typeface="Gill Sans"/>
                <a:sym typeface="Gill Sans"/>
              </a:rPr>
              <a:t>[3] Sarah Al-Maaitah Department of Computer Science University of Jordan Amman,</a:t>
            </a:r>
            <a:endParaRPr sz="18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rPr lang="en" sz="1800">
                <a:solidFill>
                  <a:schemeClr val="dk1"/>
                </a:solidFill>
                <a:latin typeface="Gill Sans"/>
                <a:ea typeface="Gill Sans"/>
                <a:cs typeface="Gill Sans"/>
                <a:sym typeface="Gill Sans"/>
              </a:rPr>
              <a:t>  	Jordan Mohammad Qatawneh Department of Computer Science University of Jordan	</a:t>
            </a:r>
            <a:endParaRPr sz="18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rPr lang="en" sz="1800">
                <a:solidFill>
                  <a:schemeClr val="dk1"/>
                </a:solidFill>
                <a:latin typeface="Gill Sans"/>
                <a:ea typeface="Gill Sans"/>
                <a:cs typeface="Gill Sans"/>
                <a:sym typeface="Gill Sans"/>
              </a:rPr>
              <a:t> 	Amman, Jordan “E-Voting System Based on Blockchain Technology”: A Survey -</a:t>
            </a:r>
            <a:endParaRPr sz="18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rPr lang="en" sz="1800">
                <a:solidFill>
                  <a:schemeClr val="dk1"/>
                </a:solidFill>
                <a:latin typeface="Gill Sans"/>
                <a:ea typeface="Gill Sans"/>
                <a:cs typeface="Gill Sans"/>
                <a:sym typeface="Gill Sans"/>
              </a:rPr>
              <a:t>  	International Conference on Information Technology (ICIT),2021.</a:t>
            </a:r>
            <a:endParaRPr sz="1800">
              <a:solidFill>
                <a:schemeClr val="dk1"/>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nvSpPr>
        <p:spPr>
          <a:xfrm>
            <a:off x="1435680" y="206010"/>
            <a:ext cx="7497720" cy="8569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Gill Sans"/>
              <a:ea typeface="Gill Sans"/>
              <a:cs typeface="Gill Sans"/>
              <a:sym typeface="Gill Sans"/>
            </a:endParaRPr>
          </a:p>
        </p:txBody>
      </p:sp>
      <p:sp>
        <p:nvSpPr>
          <p:cNvPr id="273" name="Google Shape;273;p42"/>
          <p:cNvSpPr txBox="1"/>
          <p:nvPr/>
        </p:nvSpPr>
        <p:spPr>
          <a:xfrm>
            <a:off x="8613720" y="4729050"/>
            <a:ext cx="456840" cy="356940"/>
          </a:xfrm>
          <a:prstGeom prst="rect">
            <a:avLst/>
          </a:prstGeom>
          <a:noFill/>
          <a:ln>
            <a:noFill/>
          </a:ln>
        </p:spPr>
        <p:txBody>
          <a:bodyPr anchorCtr="0" anchor="b"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0" lang="en" sz="1200" strike="noStrike">
                <a:solidFill>
                  <a:srgbClr val="B5A989"/>
                </a:solidFill>
                <a:latin typeface="Gill Sans"/>
                <a:ea typeface="Gill Sans"/>
                <a:cs typeface="Gill Sans"/>
                <a:sym typeface="Gill Sans"/>
              </a:rPr>
              <a:t>‹#›</a:t>
            </a:fld>
            <a:endParaRPr b="0" sz="1200" strike="noStrike">
              <a:solidFill>
                <a:schemeClr val="dk1"/>
              </a:solidFill>
              <a:latin typeface="Times New Roman"/>
              <a:ea typeface="Times New Roman"/>
              <a:cs typeface="Times New Roman"/>
              <a:sym typeface="Times New Roman"/>
            </a:endParaRPr>
          </a:p>
        </p:txBody>
      </p:sp>
      <p:sp>
        <p:nvSpPr>
          <p:cNvPr descr="Happy National Thank You Day! - Inventionland" id="274" name="Google Shape;274;p4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Happy National Thank You Day! - Inventionland" id="275" name="Google Shape;275;p4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Happy National Thank You Day! - Inventionland" id="276" name="Google Shape;276;p42"/>
          <p:cNvPicPr preferRelativeResize="0"/>
          <p:nvPr/>
        </p:nvPicPr>
        <p:blipFill rotWithShape="1">
          <a:blip r:embed="rId3">
            <a:alphaModFix/>
          </a:blip>
          <a:srcRect b="0" l="0" r="0" t="0"/>
          <a:stretch/>
        </p:blipFill>
        <p:spPr>
          <a:xfrm>
            <a:off x="2339752" y="1419622"/>
            <a:ext cx="4382201" cy="19172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nvSpPr>
        <p:spPr>
          <a:xfrm>
            <a:off x="571472" y="206010"/>
            <a:ext cx="8361928" cy="856980"/>
          </a:xfrm>
          <a:prstGeom prst="rect">
            <a:avLst/>
          </a:prstGeom>
          <a:noFill/>
          <a:ln>
            <a:noFill/>
          </a:ln>
        </p:spPr>
        <p:txBody>
          <a:bodyPr anchorCtr="0" anchor="ctr" bIns="45000" lIns="90000" spcFirstLastPara="1" rIns="90000" wrap="square" tIns="45000">
            <a:normAutofit fontScale="66500" lnSpcReduction="20000"/>
          </a:bodyPr>
          <a:lstStyle/>
          <a:p>
            <a:pPr indent="0" lvl="0" marL="0" marR="0" rtl="0" algn="l">
              <a:lnSpc>
                <a:spcPct val="100000"/>
              </a:lnSpc>
              <a:spcBef>
                <a:spcPts val="0"/>
              </a:spcBef>
              <a:spcAft>
                <a:spcPts val="0"/>
              </a:spcAft>
              <a:buNone/>
            </a:pPr>
            <a:r>
              <a:rPr b="1" i="0" lang="en" sz="4300" u="none" cap="none" strike="noStrike">
                <a:solidFill>
                  <a:srgbClr val="572314"/>
                </a:solidFill>
                <a:latin typeface="Times New Roman"/>
                <a:ea typeface="Times New Roman"/>
                <a:cs typeface="Times New Roman"/>
                <a:sym typeface="Times New Roman"/>
              </a:rPr>
              <a:t>Presentation Outline</a:t>
            </a:r>
            <a:br>
              <a:rPr b="0" i="0" lang="en" sz="1800" u="none" cap="none" strike="noStrike">
                <a:solidFill>
                  <a:schemeClr val="dk1"/>
                </a:solidFill>
                <a:latin typeface="Times New Roman"/>
                <a:ea typeface="Times New Roman"/>
                <a:cs typeface="Times New Roman"/>
                <a:sym typeface="Times New Roman"/>
              </a:rPr>
            </a:br>
            <a:endParaRPr b="0" i="0" sz="4300" u="none" cap="none" strike="noStrike">
              <a:solidFill>
                <a:srgbClr val="000000"/>
              </a:solidFill>
              <a:latin typeface="Times New Roman"/>
              <a:ea typeface="Times New Roman"/>
              <a:cs typeface="Times New Roman"/>
              <a:sym typeface="Times New Roman"/>
            </a:endParaRPr>
          </a:p>
        </p:txBody>
      </p:sp>
      <p:sp>
        <p:nvSpPr>
          <p:cNvPr id="150" name="Google Shape;150;p27"/>
          <p:cNvSpPr txBox="1"/>
          <p:nvPr/>
        </p:nvSpPr>
        <p:spPr>
          <a:xfrm>
            <a:off x="428596" y="642924"/>
            <a:ext cx="8504700" cy="4043100"/>
          </a:xfrm>
          <a:prstGeom prst="rect">
            <a:avLst/>
          </a:prstGeom>
          <a:noFill/>
          <a:ln>
            <a:noFill/>
          </a:ln>
        </p:spPr>
        <p:txBody>
          <a:bodyPr anchorCtr="0" anchor="t" bIns="45000" lIns="90000" spcFirstLastPara="1" rIns="90000" wrap="square" tIns="45000">
            <a:noAutofit/>
          </a:bodyPr>
          <a:lstStyle/>
          <a:p>
            <a:pPr indent="-282959" lvl="0" marL="365760" marR="0" rtl="0" algn="l">
              <a:lnSpc>
                <a:spcPct val="100000"/>
              </a:lnSpc>
              <a:spcBef>
                <a:spcPts val="0"/>
              </a:spcBef>
              <a:spcAft>
                <a:spcPts val="0"/>
              </a:spcAft>
              <a:buClr>
                <a:srgbClr val="3891A7"/>
              </a:buClr>
              <a:buSzPts val="1280"/>
              <a:buFont typeface="Noto Sans Symbols"/>
              <a:buChar char="▪"/>
            </a:pPr>
            <a:r>
              <a:rPr b="0" i="0" lang="en" sz="1600" u="none" cap="none" strike="noStrike">
                <a:solidFill>
                  <a:srgbClr val="000000"/>
                </a:solidFill>
                <a:latin typeface="Gill Sans"/>
                <a:ea typeface="Gill Sans"/>
                <a:cs typeface="Gill Sans"/>
                <a:sym typeface="Gill Sans"/>
              </a:rPr>
              <a:t>Introduction</a:t>
            </a:r>
            <a:endParaRPr/>
          </a:p>
          <a:p>
            <a:pPr indent="-237240" lvl="1" marL="640080" marR="0" rtl="0" algn="l">
              <a:lnSpc>
                <a:spcPct val="100000"/>
              </a:lnSpc>
              <a:spcBef>
                <a:spcPts val="0"/>
              </a:spcBef>
              <a:spcAft>
                <a:spcPts val="0"/>
              </a:spcAft>
              <a:buClr>
                <a:srgbClr val="3891A7"/>
              </a:buClr>
              <a:buSzPts val="1400"/>
              <a:buFont typeface="Noto Sans Symbols"/>
              <a:buChar char="▪"/>
            </a:pPr>
            <a:r>
              <a:rPr b="0" i="0" lang="en" sz="1400" u="none" cap="none" strike="noStrike">
                <a:solidFill>
                  <a:srgbClr val="0070C0"/>
                </a:solidFill>
                <a:latin typeface="Gill Sans"/>
                <a:ea typeface="Gill Sans"/>
                <a:cs typeface="Gill Sans"/>
                <a:sym typeface="Gill Sans"/>
              </a:rPr>
              <a:t>Overview</a:t>
            </a:r>
            <a:endParaRPr/>
          </a:p>
          <a:p>
            <a:pPr indent="-237240" lvl="1" marL="640080" marR="0" rtl="0" algn="l">
              <a:spcBef>
                <a:spcPts val="0"/>
              </a:spcBef>
              <a:spcAft>
                <a:spcPts val="0"/>
              </a:spcAft>
              <a:buClr>
                <a:srgbClr val="3891A7"/>
              </a:buClr>
              <a:buSzPts val="1400"/>
              <a:buFont typeface="Noto Sans Symbols"/>
              <a:buChar char="▪"/>
            </a:pPr>
            <a:r>
              <a:rPr b="0" i="0" lang="en" sz="1400" u="none" cap="none" strike="noStrike">
                <a:solidFill>
                  <a:srgbClr val="0070C0"/>
                </a:solidFill>
                <a:latin typeface="Gill Sans"/>
                <a:ea typeface="Gill Sans"/>
                <a:cs typeface="Gill Sans"/>
                <a:sym typeface="Gill Sans"/>
              </a:rPr>
              <a:t>Motivations</a:t>
            </a:r>
            <a:endParaRPr b="0" i="0" sz="1400" u="none" cap="none" strike="noStrike">
              <a:solidFill>
                <a:srgbClr val="0070C0"/>
              </a:solidFill>
              <a:latin typeface="Gill Sans"/>
              <a:ea typeface="Gill Sans"/>
              <a:cs typeface="Gill Sans"/>
              <a:sym typeface="Gill Sans"/>
            </a:endParaRPr>
          </a:p>
          <a:p>
            <a:pPr indent="-237240" lvl="1" marL="640080" marR="0" rtl="0" algn="l">
              <a:lnSpc>
                <a:spcPct val="100000"/>
              </a:lnSpc>
              <a:spcBef>
                <a:spcPts val="0"/>
              </a:spcBef>
              <a:spcAft>
                <a:spcPts val="0"/>
              </a:spcAft>
              <a:buClr>
                <a:srgbClr val="3891A7"/>
              </a:buClr>
              <a:buSzPts val="1400"/>
              <a:buFont typeface="Noto Sans Symbols"/>
              <a:buChar char="▪"/>
            </a:pPr>
            <a:r>
              <a:rPr b="0" i="0" lang="en" sz="1400" u="none" cap="none" strike="noStrike">
                <a:solidFill>
                  <a:srgbClr val="0070C0"/>
                </a:solidFill>
                <a:latin typeface="Gill Sans"/>
                <a:ea typeface="Gill Sans"/>
                <a:cs typeface="Gill Sans"/>
                <a:sym typeface="Gill Sans"/>
              </a:rPr>
              <a:t>Uniqueness of the work</a:t>
            </a:r>
            <a:endParaRPr b="0" i="0" sz="1400" u="none" cap="none" strike="noStrike">
              <a:solidFill>
                <a:srgbClr val="0070C0"/>
              </a:solidFill>
              <a:latin typeface="Gill Sans"/>
              <a:ea typeface="Gill Sans"/>
              <a:cs typeface="Gill Sans"/>
              <a:sym typeface="Gill Sans"/>
            </a:endParaRPr>
          </a:p>
          <a:p>
            <a:pPr indent="-282959" lvl="0" marL="365760" marR="0" rtl="0" algn="l">
              <a:lnSpc>
                <a:spcPct val="100000"/>
              </a:lnSpc>
              <a:spcBef>
                <a:spcPts val="601"/>
              </a:spcBef>
              <a:spcAft>
                <a:spcPts val="0"/>
              </a:spcAft>
              <a:buClr>
                <a:srgbClr val="3891A7"/>
              </a:buClr>
              <a:buSzPts val="1280"/>
              <a:buFont typeface="Noto Sans Symbols"/>
              <a:buChar char="▪"/>
            </a:pPr>
            <a:r>
              <a:rPr b="0" i="0" lang="en" sz="1600" u="none" cap="none" strike="noStrike">
                <a:solidFill>
                  <a:srgbClr val="000000"/>
                </a:solidFill>
                <a:latin typeface="Gill Sans"/>
                <a:ea typeface="Gill Sans"/>
                <a:cs typeface="Gill Sans"/>
                <a:sym typeface="Gill Sans"/>
              </a:rPr>
              <a:t>Literature Survey</a:t>
            </a:r>
            <a:endParaRPr/>
          </a:p>
          <a:p>
            <a:pPr indent="-237240" lvl="1" marL="640080" marR="0" rtl="0" algn="l">
              <a:lnSpc>
                <a:spcPct val="100000"/>
              </a:lnSpc>
              <a:spcBef>
                <a:spcPts val="550"/>
              </a:spcBef>
              <a:spcAft>
                <a:spcPts val="0"/>
              </a:spcAft>
              <a:buClr>
                <a:srgbClr val="3891A7"/>
              </a:buClr>
              <a:buSzPts val="1400"/>
              <a:buFont typeface="Noto Sans Symbols"/>
              <a:buChar char="▪"/>
            </a:pPr>
            <a:r>
              <a:rPr b="0" i="0" lang="en" sz="1400" u="none" cap="none" strike="noStrike">
                <a:solidFill>
                  <a:srgbClr val="0070C0"/>
                </a:solidFill>
                <a:latin typeface="Gill Sans"/>
                <a:ea typeface="Gill Sans"/>
                <a:cs typeface="Gill Sans"/>
                <a:sym typeface="Gill Sans"/>
              </a:rPr>
              <a:t>Existing System</a:t>
            </a:r>
            <a:endParaRPr/>
          </a:p>
          <a:p>
            <a:pPr indent="-237240" lvl="1" marL="640080" marR="0" rtl="0" algn="l">
              <a:lnSpc>
                <a:spcPct val="100000"/>
              </a:lnSpc>
              <a:spcBef>
                <a:spcPts val="550"/>
              </a:spcBef>
              <a:spcAft>
                <a:spcPts val="0"/>
              </a:spcAft>
              <a:buClr>
                <a:srgbClr val="3891A7"/>
              </a:buClr>
              <a:buSzPts val="1400"/>
              <a:buFont typeface="Noto Sans Symbols"/>
              <a:buChar char="▪"/>
            </a:pPr>
            <a:r>
              <a:rPr b="0" i="0" lang="en" sz="1400" u="none" cap="none" strike="noStrike">
                <a:solidFill>
                  <a:srgbClr val="0070C0"/>
                </a:solidFill>
                <a:latin typeface="Gill Sans"/>
                <a:ea typeface="Gill Sans"/>
                <a:cs typeface="Gill Sans"/>
                <a:sym typeface="Gill Sans"/>
              </a:rPr>
              <a:t>Problem Identification</a:t>
            </a:r>
            <a:endParaRPr/>
          </a:p>
          <a:p>
            <a:pPr indent="-282959" lvl="0" marL="365760" marR="0" rtl="0" algn="l">
              <a:lnSpc>
                <a:spcPct val="100000"/>
              </a:lnSpc>
              <a:spcBef>
                <a:spcPts val="601"/>
              </a:spcBef>
              <a:spcAft>
                <a:spcPts val="0"/>
              </a:spcAft>
              <a:buClr>
                <a:srgbClr val="3891A7"/>
              </a:buClr>
              <a:buSzPts val="1280"/>
              <a:buFont typeface="Noto Sans Symbols"/>
              <a:buChar char="▪"/>
            </a:pPr>
            <a:r>
              <a:rPr b="0" i="0" lang="en" sz="1600" u="none" cap="none" strike="noStrike">
                <a:solidFill>
                  <a:srgbClr val="000000"/>
                </a:solidFill>
                <a:latin typeface="Gill Sans"/>
                <a:ea typeface="Gill Sans"/>
                <a:cs typeface="Gill Sans"/>
                <a:sym typeface="Gill Sans"/>
              </a:rPr>
              <a:t>Model Diagram </a:t>
            </a:r>
            <a:endParaRPr sz="1600">
              <a:latin typeface="Gill Sans"/>
              <a:ea typeface="Gill Sans"/>
              <a:cs typeface="Gill Sans"/>
              <a:sym typeface="Gill Sans"/>
            </a:endParaRPr>
          </a:p>
          <a:p>
            <a:pPr indent="-282959" lvl="0" marL="365760" marR="0" rtl="0" algn="l">
              <a:lnSpc>
                <a:spcPct val="100000"/>
              </a:lnSpc>
              <a:spcBef>
                <a:spcPts val="601"/>
              </a:spcBef>
              <a:spcAft>
                <a:spcPts val="0"/>
              </a:spcAft>
              <a:buClr>
                <a:srgbClr val="3891A7"/>
              </a:buClr>
              <a:buSzPts val="1280"/>
              <a:buFont typeface="Noto Sans Symbols"/>
              <a:buChar char="▪"/>
            </a:pPr>
            <a:r>
              <a:rPr b="0" i="0" lang="en" sz="1600" u="none" cap="none" strike="noStrike">
                <a:solidFill>
                  <a:srgbClr val="000000"/>
                </a:solidFill>
                <a:latin typeface="Gill Sans"/>
                <a:ea typeface="Gill Sans"/>
                <a:cs typeface="Gill Sans"/>
                <a:sym typeface="Gill Sans"/>
              </a:rPr>
              <a:t>Tools used</a:t>
            </a:r>
            <a:endParaRPr/>
          </a:p>
          <a:p>
            <a:pPr indent="-282959" lvl="0" marL="365760" marR="0" rtl="0" algn="l">
              <a:lnSpc>
                <a:spcPct val="100000"/>
              </a:lnSpc>
              <a:spcBef>
                <a:spcPts val="601"/>
              </a:spcBef>
              <a:spcAft>
                <a:spcPts val="0"/>
              </a:spcAft>
              <a:buClr>
                <a:srgbClr val="3891A7"/>
              </a:buClr>
              <a:buSzPts val="1280"/>
              <a:buFont typeface="Noto Sans Symbols"/>
              <a:buChar char="▪"/>
            </a:pPr>
            <a:r>
              <a:rPr lang="en" sz="1600">
                <a:latin typeface="Gill Sans"/>
                <a:ea typeface="Gill Sans"/>
                <a:cs typeface="Gill Sans"/>
                <a:sym typeface="Gill Sans"/>
              </a:rPr>
              <a:t>Experimentation and Result</a:t>
            </a:r>
            <a:endParaRPr/>
          </a:p>
          <a:p>
            <a:pPr indent="-237240" lvl="1" marL="640080" marR="0" rtl="0" algn="l">
              <a:spcBef>
                <a:spcPts val="0"/>
              </a:spcBef>
              <a:spcAft>
                <a:spcPts val="0"/>
              </a:spcAft>
              <a:buClr>
                <a:srgbClr val="3891A7"/>
              </a:buClr>
              <a:buSzPts val="1120"/>
              <a:buFont typeface="Noto Sans Symbols"/>
              <a:buChar char="▪"/>
            </a:pPr>
            <a:r>
              <a:rPr lang="en">
                <a:solidFill>
                  <a:srgbClr val="0070C0"/>
                </a:solidFill>
                <a:latin typeface="Gill Sans"/>
                <a:ea typeface="Gill Sans"/>
                <a:cs typeface="Gill Sans"/>
                <a:sym typeface="Gill Sans"/>
              </a:rPr>
              <a:t>Model </a:t>
            </a:r>
            <a:r>
              <a:rPr b="0" i="0" lang="en" sz="1400" u="none" cap="none" strike="noStrike">
                <a:solidFill>
                  <a:srgbClr val="0070C0"/>
                </a:solidFill>
                <a:latin typeface="Gill Sans"/>
                <a:ea typeface="Gill Sans"/>
                <a:cs typeface="Gill Sans"/>
                <a:sym typeface="Gill Sans"/>
              </a:rPr>
              <a:t>Design</a:t>
            </a:r>
            <a:endParaRPr b="0" i="0" sz="1400" u="none" cap="none" strike="noStrike">
              <a:solidFill>
                <a:srgbClr val="0070C0"/>
              </a:solidFill>
              <a:latin typeface="Gill Sans"/>
              <a:ea typeface="Gill Sans"/>
              <a:cs typeface="Gill Sans"/>
              <a:sym typeface="Gill Sans"/>
            </a:endParaRPr>
          </a:p>
          <a:p>
            <a:pPr indent="-237240" lvl="1" marL="640080" marR="0" rtl="0" algn="l">
              <a:spcBef>
                <a:spcPts val="0"/>
              </a:spcBef>
              <a:spcAft>
                <a:spcPts val="0"/>
              </a:spcAft>
              <a:buClr>
                <a:srgbClr val="3891A7"/>
              </a:buClr>
              <a:buSzPts val="1120"/>
              <a:buFont typeface="Noto Sans Symbols"/>
              <a:buChar char="▪"/>
            </a:pPr>
            <a:r>
              <a:rPr b="0" i="0" lang="en" sz="1400" u="none" cap="none" strike="noStrike">
                <a:solidFill>
                  <a:srgbClr val="0070C0"/>
                </a:solidFill>
                <a:latin typeface="Gill Sans"/>
                <a:ea typeface="Gill Sans"/>
                <a:cs typeface="Gill Sans"/>
                <a:sym typeface="Gill Sans"/>
              </a:rPr>
              <a:t>Experimental outcomes </a:t>
            </a:r>
            <a:endParaRPr/>
          </a:p>
          <a:p>
            <a:pPr indent="-237240" lvl="1" marL="640080" marR="0" rtl="0" algn="l">
              <a:spcBef>
                <a:spcPts val="0"/>
              </a:spcBef>
              <a:spcAft>
                <a:spcPts val="0"/>
              </a:spcAft>
              <a:buClr>
                <a:srgbClr val="3891A7"/>
              </a:buClr>
              <a:buSzPts val="1120"/>
              <a:buFont typeface="Noto Sans Symbols"/>
              <a:buChar char="▪"/>
            </a:pPr>
            <a:r>
              <a:rPr b="0" i="0" lang="en" sz="1400" u="none" cap="none" strike="noStrike">
                <a:solidFill>
                  <a:srgbClr val="0070C0"/>
                </a:solidFill>
                <a:latin typeface="Gill Sans"/>
                <a:ea typeface="Gill Sans"/>
                <a:cs typeface="Gill Sans"/>
                <a:sym typeface="Gill Sans"/>
              </a:rPr>
              <a:t>Result</a:t>
            </a:r>
            <a:r>
              <a:rPr b="0" i="0" lang="en" sz="1400" u="none" cap="none" strike="noStrike">
                <a:solidFill>
                  <a:srgbClr val="0070C0"/>
                </a:solidFill>
                <a:latin typeface="Gill Sans"/>
                <a:ea typeface="Gill Sans"/>
                <a:cs typeface="Gill Sans"/>
                <a:sym typeface="Gill Sans"/>
              </a:rPr>
              <a:t> Analysis and Validation</a:t>
            </a:r>
            <a:endParaRPr/>
          </a:p>
          <a:p>
            <a:pPr indent="-282959" lvl="0" marL="365760" marR="0" rtl="0" algn="l">
              <a:lnSpc>
                <a:spcPct val="100000"/>
              </a:lnSpc>
              <a:spcBef>
                <a:spcPts val="601"/>
              </a:spcBef>
              <a:spcAft>
                <a:spcPts val="0"/>
              </a:spcAft>
              <a:buClr>
                <a:srgbClr val="3891A7"/>
              </a:buClr>
              <a:buSzPts val="1280"/>
              <a:buFont typeface="Noto Sans Symbols"/>
              <a:buChar char="▪"/>
            </a:pPr>
            <a:r>
              <a:rPr b="0" i="0" lang="en" sz="1600" u="none" cap="none" strike="noStrike">
                <a:solidFill>
                  <a:srgbClr val="000000"/>
                </a:solidFill>
                <a:latin typeface="Gill Sans"/>
                <a:ea typeface="Gill Sans"/>
                <a:cs typeface="Gill Sans"/>
                <a:sym typeface="Gill Sans"/>
              </a:rPr>
              <a:t>Conclusion and Future Scope </a:t>
            </a:r>
            <a:endParaRPr/>
          </a:p>
          <a:p>
            <a:pPr indent="-282959" lvl="0" marL="365760" marR="0" rtl="0" algn="l">
              <a:lnSpc>
                <a:spcPct val="100000"/>
              </a:lnSpc>
              <a:spcBef>
                <a:spcPts val="601"/>
              </a:spcBef>
              <a:spcAft>
                <a:spcPts val="0"/>
              </a:spcAft>
              <a:buClr>
                <a:srgbClr val="3891A7"/>
              </a:buClr>
              <a:buSzPts val="1280"/>
              <a:buFont typeface="Noto Sans Symbols"/>
              <a:buChar char="▪"/>
            </a:pPr>
            <a:r>
              <a:rPr b="0" i="0" lang="en" sz="1600" u="none" cap="none" strike="noStrike">
                <a:solidFill>
                  <a:srgbClr val="000000"/>
                </a:solidFill>
                <a:latin typeface="Gill Sans"/>
                <a:ea typeface="Gill Sans"/>
                <a:cs typeface="Gill Sans"/>
                <a:sym typeface="Gill Sans"/>
              </a:rPr>
              <a:t>Bibliography</a:t>
            </a:r>
            <a:endParaRPr b="0" i="0" sz="1600" u="none" cap="none" strike="noStrike">
              <a:solidFill>
                <a:srgbClr val="000000"/>
              </a:solidFill>
              <a:latin typeface="Gill Sans"/>
              <a:ea typeface="Gill Sans"/>
              <a:cs typeface="Gill Sans"/>
              <a:sym typeface="Gill Sans"/>
            </a:endParaRPr>
          </a:p>
        </p:txBody>
      </p:sp>
      <p:sp>
        <p:nvSpPr>
          <p:cNvPr id="151" name="Google Shape;151;p27"/>
          <p:cNvSpPr txBox="1"/>
          <p:nvPr/>
        </p:nvSpPr>
        <p:spPr>
          <a:xfrm>
            <a:off x="8613720" y="4729050"/>
            <a:ext cx="456840" cy="356940"/>
          </a:xfrm>
          <a:prstGeom prst="rect">
            <a:avLst/>
          </a:prstGeom>
          <a:noFill/>
          <a:ln>
            <a:noFill/>
          </a:ln>
        </p:spPr>
        <p:txBody>
          <a:bodyPr anchorCtr="0" anchor="b" bIns="45000" lIns="90000" spcFirstLastPara="1" rIns="90000" wrap="square" tIns="45000">
            <a:noAutofit/>
          </a:bodyPr>
          <a:lstStyle/>
          <a:p>
            <a:pPr indent="0" lvl="0" marL="0" marR="0" rtl="0" algn="ctr">
              <a:lnSpc>
                <a:spcPct val="100000"/>
              </a:lnSpc>
              <a:spcBef>
                <a:spcPts val="0"/>
              </a:spcBef>
              <a:spcAft>
                <a:spcPts val="0"/>
              </a:spcAft>
              <a:buNone/>
            </a:pPr>
            <a:r>
              <a:rPr lang="en" sz="1200">
                <a:solidFill>
                  <a:srgbClr val="B5A989"/>
                </a:solidFill>
                <a:latin typeface="Gill Sans"/>
                <a:ea typeface="Gill Sans"/>
                <a:cs typeface="Gill Sans"/>
                <a:sym typeface="Gill Sans"/>
              </a:rPr>
              <a:t>2</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nvSpPr>
        <p:spPr>
          <a:xfrm>
            <a:off x="571472" y="206010"/>
            <a:ext cx="8361928" cy="781564"/>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i="0" lang="en" sz="2800" u="none" cap="none" strike="noStrike">
                <a:solidFill>
                  <a:srgbClr val="572314"/>
                </a:solidFill>
                <a:latin typeface="Times New Roman"/>
                <a:ea typeface="Times New Roman"/>
                <a:cs typeface="Times New Roman"/>
                <a:sym typeface="Times New Roman"/>
              </a:rPr>
              <a:t>Introduction</a:t>
            </a:r>
            <a:endParaRPr/>
          </a:p>
        </p:txBody>
      </p:sp>
      <p:sp>
        <p:nvSpPr>
          <p:cNvPr id="157" name="Google Shape;157;p28"/>
          <p:cNvSpPr txBox="1"/>
          <p:nvPr/>
        </p:nvSpPr>
        <p:spPr>
          <a:xfrm>
            <a:off x="319650" y="798350"/>
            <a:ext cx="8504700" cy="3880800"/>
          </a:xfrm>
          <a:prstGeom prst="rect">
            <a:avLst/>
          </a:prstGeom>
          <a:noFill/>
          <a:ln>
            <a:noFill/>
          </a:ln>
        </p:spPr>
        <p:txBody>
          <a:bodyPr anchorCtr="0" anchor="t" bIns="45000" lIns="90000" spcFirstLastPara="1" rIns="90000" wrap="square" tIns="45000">
            <a:noAutofit/>
          </a:bodyPr>
          <a:lstStyle/>
          <a:p>
            <a:pPr indent="-457200" lvl="1" marL="860040" marR="0" rtl="0" algn="l">
              <a:lnSpc>
                <a:spcPct val="100000"/>
              </a:lnSpc>
              <a:spcBef>
                <a:spcPts val="0"/>
              </a:spcBef>
              <a:spcAft>
                <a:spcPts val="0"/>
              </a:spcAft>
              <a:buClr>
                <a:srgbClr val="3891A7"/>
              </a:buClr>
              <a:buSzPts val="2400"/>
              <a:buFont typeface="Noto Sans Symbols"/>
              <a:buChar char="❏"/>
            </a:pPr>
            <a:r>
              <a:rPr b="0" i="0" lang="en" sz="2400" u="none" cap="none" strike="noStrike">
                <a:solidFill>
                  <a:srgbClr val="000000"/>
                </a:solidFill>
                <a:latin typeface="Gill Sans"/>
                <a:ea typeface="Gill Sans"/>
                <a:cs typeface="Gill Sans"/>
                <a:sym typeface="Gill Sans"/>
              </a:rPr>
              <a:t>Overview</a:t>
            </a:r>
            <a:endParaRPr b="0" i="0" sz="2400" u="none" cap="none" strike="noStrike">
              <a:solidFill>
                <a:srgbClr val="000000"/>
              </a:solidFill>
              <a:latin typeface="Gill Sans"/>
              <a:ea typeface="Gill Sans"/>
              <a:cs typeface="Gill Sans"/>
              <a:sym typeface="Gill Sans"/>
            </a:endParaRPr>
          </a:p>
          <a:p>
            <a:pPr indent="0" lvl="0" marL="914400" marR="0" rtl="0" algn="l">
              <a:lnSpc>
                <a:spcPct val="100000"/>
              </a:lnSpc>
              <a:spcBef>
                <a:spcPts val="0"/>
              </a:spcBef>
              <a:spcAft>
                <a:spcPts val="0"/>
              </a:spcAft>
              <a:buNone/>
            </a:pPr>
            <a:r>
              <a:t/>
            </a:r>
            <a:endParaRPr sz="2400">
              <a:latin typeface="Gill Sans"/>
              <a:ea typeface="Gill Sans"/>
              <a:cs typeface="Gill Sans"/>
              <a:sym typeface="Gill Sans"/>
            </a:endParaRPr>
          </a:p>
          <a:p>
            <a:pPr indent="-355600" lvl="2" marL="1371600" rtl="0" algn="l">
              <a:lnSpc>
                <a:spcPct val="115000"/>
              </a:lnSpc>
              <a:spcBef>
                <a:spcPts val="0"/>
              </a:spcBef>
              <a:spcAft>
                <a:spcPts val="0"/>
              </a:spcAft>
              <a:buClr>
                <a:srgbClr val="3891A7"/>
              </a:buClr>
              <a:buSzPts val="2000"/>
              <a:buFont typeface="Gill Sans"/>
              <a:buChar char="❏"/>
            </a:pPr>
            <a:r>
              <a:rPr lang="en" sz="2000">
                <a:solidFill>
                  <a:schemeClr val="dk1"/>
                </a:solidFill>
                <a:latin typeface="Gill Sans"/>
                <a:ea typeface="Gill Sans"/>
                <a:cs typeface="Gill Sans"/>
                <a:sym typeface="Gill Sans"/>
              </a:rPr>
              <a:t>Challenges in traditional voting: fraud, manipulation, lack of transparency.</a:t>
            </a:r>
            <a:endParaRPr sz="2000">
              <a:solidFill>
                <a:schemeClr val="dk1"/>
              </a:solidFill>
              <a:latin typeface="Gill Sans"/>
              <a:ea typeface="Gill Sans"/>
              <a:cs typeface="Gill Sans"/>
              <a:sym typeface="Gill Sans"/>
            </a:endParaRPr>
          </a:p>
          <a:p>
            <a:pPr indent="-355600" lvl="2" marL="1371600" rtl="0" algn="l">
              <a:lnSpc>
                <a:spcPct val="115000"/>
              </a:lnSpc>
              <a:spcBef>
                <a:spcPts val="0"/>
              </a:spcBef>
              <a:spcAft>
                <a:spcPts val="0"/>
              </a:spcAft>
              <a:buClr>
                <a:srgbClr val="3891A7"/>
              </a:buClr>
              <a:buSzPts val="2000"/>
              <a:buFont typeface="Gill Sans"/>
              <a:buChar char="❏"/>
            </a:pPr>
            <a:r>
              <a:rPr lang="en" sz="2000">
                <a:solidFill>
                  <a:schemeClr val="dk1"/>
                </a:solidFill>
                <a:latin typeface="Gill Sans"/>
                <a:ea typeface="Gill Sans"/>
                <a:cs typeface="Gill Sans"/>
                <a:sym typeface="Gill Sans"/>
              </a:rPr>
              <a:t>Developing Blockchain-based Voting System for secure, transparent, tamper-proof voting.</a:t>
            </a:r>
            <a:endParaRPr sz="2000">
              <a:solidFill>
                <a:schemeClr val="dk1"/>
              </a:solidFill>
              <a:latin typeface="Gill Sans"/>
              <a:ea typeface="Gill Sans"/>
              <a:cs typeface="Gill Sans"/>
              <a:sym typeface="Gill Sans"/>
            </a:endParaRPr>
          </a:p>
          <a:p>
            <a:pPr indent="-355600" lvl="2" marL="1371600" rtl="0" algn="l">
              <a:lnSpc>
                <a:spcPct val="115000"/>
              </a:lnSpc>
              <a:spcBef>
                <a:spcPts val="0"/>
              </a:spcBef>
              <a:spcAft>
                <a:spcPts val="0"/>
              </a:spcAft>
              <a:buClr>
                <a:srgbClr val="3891A7"/>
              </a:buClr>
              <a:buSzPts val="2000"/>
              <a:buFont typeface="Gill Sans"/>
              <a:buChar char="❏"/>
            </a:pPr>
            <a:r>
              <a:rPr lang="en" sz="2000">
                <a:solidFill>
                  <a:schemeClr val="dk1"/>
                </a:solidFill>
                <a:latin typeface="Gill Sans"/>
                <a:ea typeface="Gill Sans"/>
                <a:cs typeface="Gill Sans"/>
                <a:sym typeface="Gill Sans"/>
              </a:rPr>
              <a:t>Blockchain technology addresses voting challenges, modernizing elections.</a:t>
            </a:r>
            <a:endParaRPr sz="2000">
              <a:solidFill>
                <a:schemeClr val="dk1"/>
              </a:solidFill>
              <a:latin typeface="Gill Sans"/>
              <a:ea typeface="Gill Sans"/>
              <a:cs typeface="Gill Sans"/>
              <a:sym typeface="Gill Sans"/>
            </a:endParaRPr>
          </a:p>
          <a:p>
            <a:pPr indent="-355600" lvl="2" marL="1371600" rtl="0" algn="l">
              <a:lnSpc>
                <a:spcPct val="115000"/>
              </a:lnSpc>
              <a:spcBef>
                <a:spcPts val="0"/>
              </a:spcBef>
              <a:spcAft>
                <a:spcPts val="0"/>
              </a:spcAft>
              <a:buClr>
                <a:srgbClr val="3891A7"/>
              </a:buClr>
              <a:buSzPts val="2000"/>
              <a:buFont typeface="Gill Sans"/>
              <a:buChar char="❏"/>
            </a:pPr>
            <a:r>
              <a:rPr lang="en" sz="2000">
                <a:solidFill>
                  <a:schemeClr val="dk1"/>
                </a:solidFill>
                <a:latin typeface="Gill Sans"/>
                <a:ea typeface="Gill Sans"/>
                <a:cs typeface="Gill Sans"/>
                <a:sym typeface="Gill Sans"/>
              </a:rPr>
              <a:t>Secure, anonymous voting with integrity and transparency.</a:t>
            </a:r>
            <a:endParaRPr sz="2000">
              <a:solidFill>
                <a:schemeClr val="dk1"/>
              </a:solidFill>
              <a:latin typeface="Gill Sans"/>
              <a:ea typeface="Gill Sans"/>
              <a:cs typeface="Gill Sans"/>
              <a:sym typeface="Gill Sans"/>
            </a:endParaRPr>
          </a:p>
          <a:p>
            <a:pPr indent="-355600" lvl="2" marL="1371600" rtl="0" algn="l">
              <a:lnSpc>
                <a:spcPct val="115000"/>
              </a:lnSpc>
              <a:spcBef>
                <a:spcPts val="0"/>
              </a:spcBef>
              <a:spcAft>
                <a:spcPts val="0"/>
              </a:spcAft>
              <a:buClr>
                <a:srgbClr val="3891A7"/>
              </a:buClr>
              <a:buSzPts val="2000"/>
              <a:buFont typeface="Gill Sans"/>
              <a:buChar char="❏"/>
            </a:pPr>
            <a:r>
              <a:rPr lang="en" sz="2000">
                <a:solidFill>
                  <a:schemeClr val="dk1"/>
                </a:solidFill>
                <a:latin typeface="Gill Sans"/>
                <a:ea typeface="Gill Sans"/>
                <a:cs typeface="Gill Sans"/>
                <a:sym typeface="Gill Sans"/>
              </a:rPr>
              <a:t>Voting transactions recorded on blockchain via smart contracts for immutable record.</a:t>
            </a:r>
            <a:endParaRPr sz="2000">
              <a:solidFill>
                <a:schemeClr val="dk1"/>
              </a:solidFill>
              <a:latin typeface="Gill Sans"/>
              <a:ea typeface="Gill Sans"/>
              <a:cs typeface="Gill Sans"/>
              <a:sym typeface="Gill Sans"/>
            </a:endParaRPr>
          </a:p>
          <a:p>
            <a:pPr indent="0" lvl="0" marL="1371600" marR="0" rtl="0" algn="l">
              <a:lnSpc>
                <a:spcPct val="100000"/>
              </a:lnSpc>
              <a:spcBef>
                <a:spcPts val="0"/>
              </a:spcBef>
              <a:spcAft>
                <a:spcPts val="0"/>
              </a:spcAft>
              <a:buNone/>
            </a:pPr>
            <a:r>
              <a:t/>
            </a:r>
            <a:endParaRPr sz="2400">
              <a:latin typeface="Gill Sans"/>
              <a:ea typeface="Gill Sans"/>
              <a:cs typeface="Gill Sans"/>
              <a:sym typeface="Gill Sans"/>
            </a:endParaRPr>
          </a:p>
          <a:p>
            <a:pPr indent="0" lvl="0" marL="0" marR="0" rtl="0" algn="l">
              <a:spcBef>
                <a:spcPts val="0"/>
              </a:spcBef>
              <a:spcAft>
                <a:spcPts val="0"/>
              </a:spcAft>
              <a:buNone/>
            </a:pPr>
            <a:r>
              <a:t/>
            </a:r>
            <a:endParaRPr b="0" sz="2000" strike="noStrike">
              <a:solidFill>
                <a:srgbClr val="000000"/>
              </a:solidFill>
              <a:latin typeface="Gill Sans"/>
              <a:ea typeface="Gill Sans"/>
              <a:cs typeface="Gill Sans"/>
              <a:sym typeface="Gill Sans"/>
            </a:endParaRPr>
          </a:p>
          <a:p>
            <a:pPr indent="0" lvl="0" marL="0" marR="0" rtl="0" algn="l">
              <a:spcBef>
                <a:spcPts val="0"/>
              </a:spcBef>
              <a:spcAft>
                <a:spcPts val="0"/>
              </a:spcAft>
              <a:buNone/>
            </a:pPr>
            <a:r>
              <a:t/>
            </a:r>
            <a:endParaRPr b="0" sz="2000" strike="noStrike">
              <a:solidFill>
                <a:srgbClr val="000000"/>
              </a:solidFill>
              <a:latin typeface="Gill Sans"/>
              <a:ea typeface="Gill Sans"/>
              <a:cs typeface="Gill Sans"/>
              <a:sym typeface="Gill Sans"/>
            </a:endParaRPr>
          </a:p>
          <a:p>
            <a:pPr indent="0" lvl="1" marL="402840" marR="0" rtl="0" algn="l">
              <a:lnSpc>
                <a:spcPct val="100000"/>
              </a:lnSpc>
              <a:spcBef>
                <a:spcPts val="550"/>
              </a:spcBef>
              <a:spcAft>
                <a:spcPts val="0"/>
              </a:spcAft>
              <a:buNone/>
            </a:pPr>
            <a:r>
              <a:t/>
            </a:r>
            <a:endParaRPr b="0" i="0" sz="2000" u="none" cap="none" strike="noStrike">
              <a:solidFill>
                <a:srgbClr val="000000"/>
              </a:solidFill>
              <a:latin typeface="Gill Sans"/>
              <a:ea typeface="Gill Sans"/>
              <a:cs typeface="Gill Sans"/>
              <a:sym typeface="Gill Sans"/>
            </a:endParaRPr>
          </a:p>
          <a:p>
            <a:pPr indent="0" lvl="0" marL="0" marR="0" rtl="0" algn="l">
              <a:lnSpc>
                <a:spcPct val="100000"/>
              </a:lnSpc>
              <a:spcBef>
                <a:spcPts val="601"/>
              </a:spcBef>
              <a:spcAft>
                <a:spcPts val="0"/>
              </a:spcAft>
              <a:buNone/>
            </a:pPr>
            <a:r>
              <a:t/>
            </a:r>
            <a:endParaRPr b="0" sz="2000" strike="noStrike">
              <a:solidFill>
                <a:srgbClr val="000000"/>
              </a:solidFill>
              <a:latin typeface="Gill Sans"/>
              <a:ea typeface="Gill Sans"/>
              <a:cs typeface="Gill Sans"/>
              <a:sym typeface="Gill Sans"/>
            </a:endParaRPr>
          </a:p>
        </p:txBody>
      </p:sp>
      <p:sp>
        <p:nvSpPr>
          <p:cNvPr id="158" name="Google Shape;158;p28"/>
          <p:cNvSpPr txBox="1"/>
          <p:nvPr/>
        </p:nvSpPr>
        <p:spPr>
          <a:xfrm>
            <a:off x="8613720" y="4729050"/>
            <a:ext cx="456840" cy="356940"/>
          </a:xfrm>
          <a:prstGeom prst="rect">
            <a:avLst/>
          </a:prstGeom>
          <a:noFill/>
          <a:ln>
            <a:noFill/>
          </a:ln>
        </p:spPr>
        <p:txBody>
          <a:bodyPr anchorCtr="0" anchor="b" bIns="45000" lIns="90000" spcFirstLastPara="1" rIns="90000" wrap="square" tIns="45000">
            <a:noAutofit/>
          </a:bodyPr>
          <a:lstStyle/>
          <a:p>
            <a:pPr indent="0" lvl="0" marL="0" marR="0" rtl="0" algn="ctr">
              <a:lnSpc>
                <a:spcPct val="100000"/>
              </a:lnSpc>
              <a:spcBef>
                <a:spcPts val="0"/>
              </a:spcBef>
              <a:spcAft>
                <a:spcPts val="0"/>
              </a:spcAft>
              <a:buNone/>
            </a:pPr>
            <a:r>
              <a:rPr lang="en" sz="1200">
                <a:solidFill>
                  <a:srgbClr val="B5A989"/>
                </a:solidFill>
                <a:latin typeface="Gill Sans"/>
                <a:ea typeface="Gill Sans"/>
                <a:cs typeface="Gill Sans"/>
                <a:sym typeface="Gill Sans"/>
              </a:rPr>
              <a:t>3</a:t>
            </a:r>
            <a:endParaRPr b="0" sz="1200"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467544" y="411510"/>
            <a:ext cx="8229600" cy="74295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572314"/>
              </a:buClr>
              <a:buSzPct val="100000"/>
              <a:buFont typeface="Times New Roman"/>
              <a:buNone/>
            </a:pPr>
            <a:r>
              <a:rPr b="1" lang="en" sz="3100">
                <a:solidFill>
                  <a:srgbClr val="572314"/>
                </a:solidFill>
                <a:latin typeface="Times New Roman"/>
                <a:ea typeface="Times New Roman"/>
                <a:cs typeface="Times New Roman"/>
                <a:sym typeface="Times New Roman"/>
              </a:rPr>
              <a:t>Introduction contd..</a:t>
            </a:r>
            <a:br>
              <a:rPr b="1" lang="en">
                <a:solidFill>
                  <a:srgbClr val="572314"/>
                </a:solidFill>
                <a:latin typeface="Times New Roman"/>
                <a:ea typeface="Times New Roman"/>
                <a:cs typeface="Times New Roman"/>
                <a:sym typeface="Times New Roman"/>
              </a:rPr>
            </a:br>
            <a:endParaRPr/>
          </a:p>
        </p:txBody>
      </p:sp>
      <p:sp>
        <p:nvSpPr>
          <p:cNvPr id="164" name="Google Shape;164;p29"/>
          <p:cNvSpPr txBox="1"/>
          <p:nvPr>
            <p:ph idx="1" type="body"/>
          </p:nvPr>
        </p:nvSpPr>
        <p:spPr>
          <a:xfrm>
            <a:off x="467544" y="915566"/>
            <a:ext cx="8229600" cy="3657600"/>
          </a:xfrm>
          <a:prstGeom prst="rect">
            <a:avLst/>
          </a:prstGeom>
          <a:noFill/>
          <a:ln>
            <a:noFill/>
          </a:ln>
        </p:spPr>
        <p:txBody>
          <a:bodyPr anchorCtr="0" anchor="t" bIns="45700" lIns="91425" spcFirstLastPara="1" rIns="91425" wrap="square" tIns="45700">
            <a:normAutofit fontScale="25000"/>
          </a:bodyPr>
          <a:lstStyle/>
          <a:p>
            <a:pPr indent="-474344" lvl="1" marL="457200" rtl="0" algn="l">
              <a:spcBef>
                <a:spcPts val="0"/>
              </a:spcBef>
              <a:spcAft>
                <a:spcPts val="0"/>
              </a:spcAft>
              <a:buClr>
                <a:srgbClr val="3891A7"/>
              </a:buClr>
              <a:buSzPct val="96250"/>
              <a:buFont typeface="Noto Sans Symbols"/>
              <a:buChar char="❏"/>
            </a:pPr>
            <a:r>
              <a:rPr lang="en" sz="9600">
                <a:solidFill>
                  <a:srgbClr val="000000"/>
                </a:solidFill>
                <a:latin typeface="Gill Sans"/>
                <a:ea typeface="Gill Sans"/>
                <a:cs typeface="Gill Sans"/>
                <a:sym typeface="Gill Sans"/>
              </a:rPr>
              <a:t>Motivations</a:t>
            </a:r>
            <a:endParaRPr sz="9600">
              <a:solidFill>
                <a:srgbClr val="000000"/>
              </a:solidFill>
              <a:latin typeface="Gill Sans"/>
              <a:ea typeface="Gill Sans"/>
              <a:cs typeface="Gill Sans"/>
              <a:sym typeface="Gill Sans"/>
            </a:endParaRPr>
          </a:p>
          <a:p>
            <a:pPr indent="0" lvl="0" marL="457200" rtl="0" algn="l">
              <a:spcBef>
                <a:spcPts val="0"/>
              </a:spcBef>
              <a:spcAft>
                <a:spcPts val="0"/>
              </a:spcAft>
              <a:buNone/>
            </a:pPr>
            <a:r>
              <a:t/>
            </a:r>
            <a:endParaRPr sz="9600">
              <a:solidFill>
                <a:srgbClr val="000000"/>
              </a:solidFill>
              <a:latin typeface="Gill Sans"/>
              <a:ea typeface="Gill Sans"/>
              <a:cs typeface="Gill Sans"/>
              <a:sym typeface="Gill Sans"/>
            </a:endParaRPr>
          </a:p>
          <a:p>
            <a:pPr indent="-207009" lvl="2" marL="731520" rtl="0" algn="l">
              <a:lnSpc>
                <a:spcPct val="150000"/>
              </a:lnSpc>
              <a:spcBef>
                <a:spcPts val="0"/>
              </a:spcBef>
              <a:spcAft>
                <a:spcPts val="0"/>
              </a:spcAft>
              <a:buClr>
                <a:srgbClr val="3891A7"/>
              </a:buClr>
              <a:buSzPct val="100000"/>
              <a:buFont typeface="Gill Sans"/>
              <a:buChar char="❏"/>
            </a:pPr>
            <a:r>
              <a:rPr lang="en" sz="8000">
                <a:latin typeface="Gill Sans"/>
                <a:ea typeface="Gill Sans"/>
                <a:cs typeface="Gill Sans"/>
                <a:sym typeface="Gill Sans"/>
              </a:rPr>
              <a:t> Addressing security concerns in traditional voting systems.</a:t>
            </a:r>
            <a:endParaRPr sz="8000">
              <a:latin typeface="Gill Sans"/>
              <a:ea typeface="Gill Sans"/>
              <a:cs typeface="Gill Sans"/>
              <a:sym typeface="Gill Sans"/>
            </a:endParaRPr>
          </a:p>
          <a:p>
            <a:pPr indent="-207009" lvl="2" marL="731520" rtl="0" algn="l">
              <a:lnSpc>
                <a:spcPct val="150000"/>
              </a:lnSpc>
              <a:spcBef>
                <a:spcPts val="0"/>
              </a:spcBef>
              <a:spcAft>
                <a:spcPts val="0"/>
              </a:spcAft>
              <a:buClr>
                <a:srgbClr val="3891A7"/>
              </a:buClr>
              <a:buSzPct val="100000"/>
              <a:buFont typeface="Gill Sans"/>
              <a:buChar char="❏"/>
            </a:pPr>
            <a:r>
              <a:rPr lang="en" sz="8000">
                <a:latin typeface="Gill Sans"/>
                <a:ea typeface="Gill Sans"/>
                <a:cs typeface="Gill Sans"/>
                <a:sym typeface="Gill Sans"/>
              </a:rPr>
              <a:t> Promoting transparency and accountability in elections.</a:t>
            </a:r>
            <a:endParaRPr sz="8000">
              <a:latin typeface="Gill Sans"/>
              <a:ea typeface="Gill Sans"/>
              <a:cs typeface="Gill Sans"/>
              <a:sym typeface="Gill Sans"/>
            </a:endParaRPr>
          </a:p>
          <a:p>
            <a:pPr indent="-207009" lvl="2" marL="731520" rtl="0" algn="l">
              <a:lnSpc>
                <a:spcPct val="150000"/>
              </a:lnSpc>
              <a:spcBef>
                <a:spcPts val="0"/>
              </a:spcBef>
              <a:spcAft>
                <a:spcPts val="0"/>
              </a:spcAft>
              <a:buClr>
                <a:srgbClr val="3891A7"/>
              </a:buClr>
              <a:buSzPct val="100000"/>
              <a:buFont typeface="Gill Sans"/>
              <a:buChar char="❏"/>
            </a:pPr>
            <a:r>
              <a:rPr lang="en" sz="8000">
                <a:latin typeface="Gill Sans"/>
                <a:ea typeface="Gill Sans"/>
                <a:cs typeface="Gill Sans"/>
                <a:sym typeface="Gill Sans"/>
              </a:rPr>
              <a:t> Restoring trust in the electoral process.</a:t>
            </a:r>
            <a:endParaRPr sz="8000">
              <a:latin typeface="Gill Sans"/>
              <a:ea typeface="Gill Sans"/>
              <a:cs typeface="Gill Sans"/>
              <a:sym typeface="Gill Sans"/>
            </a:endParaRPr>
          </a:p>
          <a:p>
            <a:pPr indent="-207009" lvl="2" marL="731520" rtl="0" algn="l">
              <a:lnSpc>
                <a:spcPct val="150000"/>
              </a:lnSpc>
              <a:spcBef>
                <a:spcPts val="0"/>
              </a:spcBef>
              <a:spcAft>
                <a:spcPts val="0"/>
              </a:spcAft>
              <a:buClr>
                <a:srgbClr val="3891A7"/>
              </a:buClr>
              <a:buSzPct val="100000"/>
              <a:buFont typeface="Gill Sans"/>
              <a:buChar char="❏"/>
            </a:pPr>
            <a:r>
              <a:rPr lang="en" sz="8000">
                <a:latin typeface="Gill Sans"/>
                <a:ea typeface="Gill Sans"/>
                <a:cs typeface="Gill Sans"/>
                <a:sym typeface="Gill Sans"/>
              </a:rPr>
              <a:t> Enhancing accessibility and inclusivity in voting.</a:t>
            </a:r>
            <a:endParaRPr sz="8000">
              <a:latin typeface="Gill Sans"/>
              <a:ea typeface="Gill Sans"/>
              <a:cs typeface="Gill Sans"/>
              <a:sym typeface="Gill Sans"/>
            </a:endParaRPr>
          </a:p>
          <a:p>
            <a:pPr indent="-207009" lvl="2" marL="731520" rtl="0" algn="l">
              <a:lnSpc>
                <a:spcPct val="150000"/>
              </a:lnSpc>
              <a:spcBef>
                <a:spcPts val="0"/>
              </a:spcBef>
              <a:spcAft>
                <a:spcPts val="0"/>
              </a:spcAft>
              <a:buClr>
                <a:srgbClr val="3891A7"/>
              </a:buClr>
              <a:buSzPct val="100000"/>
              <a:buFont typeface="Gill Sans"/>
              <a:buChar char="❏"/>
            </a:pPr>
            <a:r>
              <a:rPr lang="en" sz="8000">
                <a:latin typeface="Gill Sans"/>
                <a:ea typeface="Gill Sans"/>
                <a:cs typeface="Gill Sans"/>
                <a:sym typeface="Gill Sans"/>
              </a:rPr>
              <a:t> Driving innovation in governance through technology.</a:t>
            </a:r>
            <a:endParaRPr>
              <a:solidFill>
                <a:srgbClr val="000000"/>
              </a:solidFill>
              <a:latin typeface="Gill Sans"/>
              <a:ea typeface="Gill Sans"/>
              <a:cs typeface="Gill Sans"/>
              <a:sym typeface="Gill Sans"/>
            </a:endParaRPr>
          </a:p>
          <a:p>
            <a:pPr indent="-74929" lvl="0" marL="182880" rtl="0" algn="l">
              <a:spcBef>
                <a:spcPts val="400"/>
              </a:spcBef>
              <a:spcAft>
                <a:spcPts val="0"/>
              </a:spcAft>
              <a:buSzPct val="85000"/>
              <a:buNone/>
            </a:pPr>
            <a:r>
              <a:t/>
            </a:r>
            <a:endParaRPr sz="2000"/>
          </a:p>
        </p:txBody>
      </p:sp>
      <p:sp>
        <p:nvSpPr>
          <p:cNvPr id="165" name="Google Shape;165;p29"/>
          <p:cNvSpPr txBox="1"/>
          <p:nvPr/>
        </p:nvSpPr>
        <p:spPr>
          <a:xfrm>
            <a:off x="8613720" y="4729050"/>
            <a:ext cx="456900" cy="357000"/>
          </a:xfrm>
          <a:prstGeom prst="rect">
            <a:avLst/>
          </a:prstGeom>
          <a:noFill/>
          <a:ln>
            <a:noFill/>
          </a:ln>
        </p:spPr>
        <p:txBody>
          <a:bodyPr anchorCtr="0" anchor="b" bIns="45000" lIns="90000" spcFirstLastPara="1" rIns="90000" wrap="square" tIns="45000">
            <a:noAutofit/>
          </a:bodyPr>
          <a:lstStyle/>
          <a:p>
            <a:pPr indent="0" lvl="0" marL="0" marR="0" rtl="0" algn="ctr">
              <a:lnSpc>
                <a:spcPct val="100000"/>
              </a:lnSpc>
              <a:spcBef>
                <a:spcPts val="0"/>
              </a:spcBef>
              <a:spcAft>
                <a:spcPts val="0"/>
              </a:spcAft>
              <a:buNone/>
            </a:pPr>
            <a:r>
              <a:rPr lang="en" sz="1200">
                <a:solidFill>
                  <a:srgbClr val="B5A989"/>
                </a:solidFill>
                <a:latin typeface="Gill Sans"/>
                <a:ea typeface="Gill Sans"/>
                <a:cs typeface="Gill Sans"/>
                <a:sym typeface="Gill Sans"/>
              </a:rPr>
              <a:t>4</a:t>
            </a:r>
            <a:endParaRPr b="0" sz="1200"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457200" y="364875"/>
            <a:ext cx="8229600" cy="743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572314"/>
              </a:buClr>
              <a:buSzPts val="3100"/>
              <a:buFont typeface="Times New Roman"/>
              <a:buNone/>
            </a:pPr>
            <a:r>
              <a:rPr b="1" lang="en" sz="2800">
                <a:solidFill>
                  <a:srgbClr val="572314"/>
                </a:solidFill>
                <a:latin typeface="Times New Roman"/>
                <a:ea typeface="Times New Roman"/>
                <a:cs typeface="Times New Roman"/>
                <a:sym typeface="Times New Roman"/>
              </a:rPr>
              <a:t>Introduction contd.</a:t>
            </a:r>
            <a:endParaRPr sz="3700"/>
          </a:p>
        </p:txBody>
      </p:sp>
      <p:sp>
        <p:nvSpPr>
          <p:cNvPr id="171" name="Google Shape;171;p30"/>
          <p:cNvSpPr txBox="1"/>
          <p:nvPr>
            <p:ph idx="1" type="body"/>
          </p:nvPr>
        </p:nvSpPr>
        <p:spPr>
          <a:xfrm>
            <a:off x="457200" y="1200150"/>
            <a:ext cx="8229600" cy="3657600"/>
          </a:xfrm>
          <a:prstGeom prst="rect">
            <a:avLst/>
          </a:prstGeom>
        </p:spPr>
        <p:txBody>
          <a:bodyPr anchorCtr="0" anchor="t" bIns="45700" lIns="91425" spcFirstLastPara="1" rIns="91425" wrap="square" tIns="45700">
            <a:normAutofit/>
          </a:bodyPr>
          <a:lstStyle/>
          <a:p>
            <a:pPr indent="-381000" lvl="0" marL="457200" rtl="0" algn="l">
              <a:lnSpc>
                <a:spcPct val="115000"/>
              </a:lnSpc>
              <a:spcBef>
                <a:spcPts val="360"/>
              </a:spcBef>
              <a:spcAft>
                <a:spcPts val="0"/>
              </a:spcAft>
              <a:buClr>
                <a:srgbClr val="3891A7"/>
              </a:buClr>
              <a:buSzPts val="2400"/>
              <a:buFont typeface="Gill Sans"/>
              <a:buChar char="❏"/>
            </a:pPr>
            <a:r>
              <a:rPr lang="en" sz="2400">
                <a:latin typeface="Gill Sans"/>
                <a:ea typeface="Gill Sans"/>
                <a:cs typeface="Gill Sans"/>
                <a:sym typeface="Gill Sans"/>
              </a:rPr>
              <a:t>Uniqueness of the work</a:t>
            </a:r>
            <a:endParaRPr sz="2400">
              <a:latin typeface="Gill Sans"/>
              <a:ea typeface="Gill Sans"/>
              <a:cs typeface="Gill Sans"/>
              <a:sym typeface="Gill Sans"/>
            </a:endParaRPr>
          </a:p>
          <a:p>
            <a:pPr indent="0" lvl="0" marL="457200" rtl="0" algn="l">
              <a:lnSpc>
                <a:spcPct val="115000"/>
              </a:lnSpc>
              <a:spcBef>
                <a:spcPts val="360"/>
              </a:spcBef>
              <a:spcAft>
                <a:spcPts val="0"/>
              </a:spcAft>
              <a:buNone/>
            </a:pPr>
            <a:r>
              <a:t/>
            </a:r>
            <a:endParaRPr sz="1000">
              <a:latin typeface="Gill Sans"/>
              <a:ea typeface="Gill Sans"/>
              <a:cs typeface="Gill Sans"/>
              <a:sym typeface="Gill Sans"/>
            </a:endParaRPr>
          </a:p>
          <a:p>
            <a:pPr indent="-355600" lvl="1" marL="914400" rtl="0" algn="l">
              <a:lnSpc>
                <a:spcPct val="115000"/>
              </a:lnSpc>
              <a:spcBef>
                <a:spcPts val="480"/>
              </a:spcBef>
              <a:spcAft>
                <a:spcPts val="0"/>
              </a:spcAft>
              <a:buClr>
                <a:srgbClr val="3891A7"/>
              </a:buClr>
              <a:buSzPts val="2000"/>
              <a:buFont typeface="Gill Sans"/>
              <a:buChar char="❏"/>
            </a:pPr>
            <a:r>
              <a:rPr lang="en" sz="2000">
                <a:latin typeface="Gill Sans"/>
                <a:ea typeface="Gill Sans"/>
                <a:cs typeface="Gill Sans"/>
                <a:sym typeface="Gill Sans"/>
              </a:rPr>
              <a:t>Enhanced security through blockchain technology.</a:t>
            </a:r>
            <a:endParaRPr sz="2000">
              <a:latin typeface="Gill Sans"/>
              <a:ea typeface="Gill Sans"/>
              <a:cs typeface="Gill Sans"/>
              <a:sym typeface="Gill Sans"/>
            </a:endParaRPr>
          </a:p>
          <a:p>
            <a:pPr indent="-355600" lvl="1" marL="914400" rtl="0" algn="l">
              <a:lnSpc>
                <a:spcPct val="115000"/>
              </a:lnSpc>
              <a:spcBef>
                <a:spcPts val="0"/>
              </a:spcBef>
              <a:spcAft>
                <a:spcPts val="0"/>
              </a:spcAft>
              <a:buClr>
                <a:srgbClr val="3891A7"/>
              </a:buClr>
              <a:buSzPts val="2000"/>
              <a:buFont typeface="Gill Sans"/>
              <a:buChar char="❏"/>
            </a:pPr>
            <a:r>
              <a:rPr lang="en" sz="2000">
                <a:latin typeface="Gill Sans"/>
                <a:ea typeface="Gill Sans"/>
                <a:cs typeface="Gill Sans"/>
                <a:sym typeface="Gill Sans"/>
              </a:rPr>
              <a:t>Transparent and virtually tamper-proof voting system.</a:t>
            </a:r>
            <a:endParaRPr sz="2000">
              <a:latin typeface="Gill Sans"/>
              <a:ea typeface="Gill Sans"/>
              <a:cs typeface="Gill Sans"/>
              <a:sym typeface="Gill Sans"/>
            </a:endParaRPr>
          </a:p>
          <a:p>
            <a:pPr indent="-355600" lvl="1" marL="914400" rtl="0" algn="l">
              <a:lnSpc>
                <a:spcPct val="115000"/>
              </a:lnSpc>
              <a:spcBef>
                <a:spcPts val="0"/>
              </a:spcBef>
              <a:spcAft>
                <a:spcPts val="0"/>
              </a:spcAft>
              <a:buClr>
                <a:srgbClr val="3891A7"/>
              </a:buClr>
              <a:buSzPts val="2000"/>
              <a:buFont typeface="Gill Sans"/>
              <a:buChar char="❏"/>
            </a:pPr>
            <a:r>
              <a:rPr lang="en" sz="2000">
                <a:latin typeface="Gill Sans"/>
                <a:ea typeface="Gill Sans"/>
                <a:cs typeface="Gill Sans"/>
                <a:sym typeface="Gill Sans"/>
              </a:rPr>
              <a:t>Immutable and verifiable vote recording.</a:t>
            </a:r>
            <a:endParaRPr sz="2000">
              <a:latin typeface="Gill Sans"/>
              <a:ea typeface="Gill Sans"/>
              <a:cs typeface="Gill Sans"/>
              <a:sym typeface="Gill Sans"/>
            </a:endParaRPr>
          </a:p>
          <a:p>
            <a:pPr indent="-355600" lvl="1" marL="914400" rtl="0" algn="l">
              <a:lnSpc>
                <a:spcPct val="115000"/>
              </a:lnSpc>
              <a:spcBef>
                <a:spcPts val="0"/>
              </a:spcBef>
              <a:spcAft>
                <a:spcPts val="0"/>
              </a:spcAft>
              <a:buClr>
                <a:srgbClr val="3891A7"/>
              </a:buClr>
              <a:buSzPts val="2000"/>
              <a:buFont typeface="Gill Sans"/>
              <a:buChar char="❏"/>
            </a:pPr>
            <a:r>
              <a:rPr lang="en" sz="2000">
                <a:latin typeface="Gill Sans"/>
                <a:ea typeface="Gill Sans"/>
                <a:cs typeface="Gill Sans"/>
                <a:sym typeface="Gill Sans"/>
              </a:rPr>
              <a:t>Accessible and user-friendly platform for all participants.</a:t>
            </a:r>
            <a:endParaRPr sz="2000">
              <a:latin typeface="Gill Sans"/>
              <a:ea typeface="Gill Sans"/>
              <a:cs typeface="Gill Sans"/>
              <a:sym typeface="Gill Sans"/>
            </a:endParaRPr>
          </a:p>
          <a:p>
            <a:pPr indent="-355600" lvl="1" marL="914400" rtl="0" algn="l">
              <a:lnSpc>
                <a:spcPct val="115000"/>
              </a:lnSpc>
              <a:spcBef>
                <a:spcPts val="0"/>
              </a:spcBef>
              <a:spcAft>
                <a:spcPts val="0"/>
              </a:spcAft>
              <a:buClr>
                <a:srgbClr val="3891A7"/>
              </a:buClr>
              <a:buSzPts val="2000"/>
              <a:buFont typeface="Gill Sans"/>
              <a:buChar char="❏"/>
            </a:pPr>
            <a:r>
              <a:rPr lang="en" sz="2000">
                <a:latin typeface="Gill Sans"/>
                <a:ea typeface="Gill Sans"/>
                <a:cs typeface="Gill Sans"/>
                <a:sym typeface="Gill Sans"/>
              </a:rPr>
              <a:t>Reduced barriers to participation, ensuring voting accuracy and fairness.</a:t>
            </a:r>
            <a:endParaRPr sz="2000">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nvSpPr>
        <p:spPr>
          <a:xfrm>
            <a:off x="625438" y="242460"/>
            <a:ext cx="8290490" cy="856980"/>
          </a:xfrm>
          <a:prstGeom prst="rect">
            <a:avLst/>
          </a:prstGeom>
          <a:noFill/>
          <a:ln>
            <a:noFill/>
          </a:ln>
        </p:spPr>
        <p:txBody>
          <a:bodyPr anchorCtr="0" anchor="ctr" bIns="45000" lIns="90000" spcFirstLastPara="1" rIns="90000" wrap="square" tIns="45000">
            <a:normAutofit fontScale="40000" lnSpcReduction="20000"/>
          </a:bodyPr>
          <a:lstStyle/>
          <a:p>
            <a:pPr indent="0" lvl="0" marL="0" marR="0" rtl="0" algn="l">
              <a:lnSpc>
                <a:spcPct val="100000"/>
              </a:lnSpc>
              <a:spcBef>
                <a:spcPts val="0"/>
              </a:spcBef>
              <a:spcAft>
                <a:spcPts val="0"/>
              </a:spcAft>
              <a:buNone/>
            </a:pPr>
            <a:br>
              <a:rPr lang="en" sz="1800">
                <a:solidFill>
                  <a:schemeClr val="dk1"/>
                </a:solidFill>
                <a:latin typeface="Arial"/>
                <a:ea typeface="Arial"/>
                <a:cs typeface="Arial"/>
                <a:sym typeface="Arial"/>
              </a:rPr>
            </a:br>
            <a:r>
              <a:rPr b="1" lang="en" sz="7000">
                <a:solidFill>
                  <a:srgbClr val="572314"/>
                </a:solidFill>
                <a:latin typeface="Times New Roman"/>
                <a:ea typeface="Times New Roman"/>
                <a:cs typeface="Times New Roman"/>
                <a:sym typeface="Times New Roman"/>
              </a:rPr>
              <a:t>Literature Survey</a:t>
            </a:r>
            <a:br>
              <a:rPr b="1" lang="en" sz="5300">
                <a:solidFill>
                  <a:srgbClr val="572314"/>
                </a:solidFill>
                <a:latin typeface="Times New Roman"/>
                <a:ea typeface="Times New Roman"/>
                <a:cs typeface="Times New Roman"/>
                <a:sym typeface="Times New Roman"/>
              </a:rPr>
            </a:br>
            <a:endParaRPr b="1" sz="5300">
              <a:solidFill>
                <a:srgbClr val="572314"/>
              </a:solidFill>
              <a:latin typeface="Times New Roman"/>
              <a:ea typeface="Times New Roman"/>
              <a:cs typeface="Times New Roman"/>
              <a:sym typeface="Times New Roman"/>
            </a:endParaRPr>
          </a:p>
        </p:txBody>
      </p:sp>
      <p:sp>
        <p:nvSpPr>
          <p:cNvPr id="177" name="Google Shape;177;p31"/>
          <p:cNvSpPr txBox="1"/>
          <p:nvPr/>
        </p:nvSpPr>
        <p:spPr>
          <a:xfrm>
            <a:off x="426750" y="707998"/>
            <a:ext cx="8290500" cy="4435500"/>
          </a:xfrm>
          <a:prstGeom prst="rect">
            <a:avLst/>
          </a:prstGeom>
          <a:noFill/>
          <a:ln>
            <a:noFill/>
          </a:ln>
        </p:spPr>
        <p:txBody>
          <a:bodyPr anchorCtr="0" anchor="t" bIns="45000" lIns="90000" spcFirstLastPara="1" rIns="90000" wrap="square" tIns="45000">
            <a:noAutofit/>
          </a:bodyPr>
          <a:lstStyle/>
          <a:p>
            <a:pPr indent="-457200" lvl="1" marL="457200" marR="0" rtl="0" algn="l">
              <a:lnSpc>
                <a:spcPct val="100000"/>
              </a:lnSpc>
              <a:spcBef>
                <a:spcPts val="0"/>
              </a:spcBef>
              <a:spcAft>
                <a:spcPts val="0"/>
              </a:spcAft>
              <a:buClr>
                <a:srgbClr val="3891A7"/>
              </a:buClr>
              <a:buSzPts val="2040"/>
              <a:buFont typeface="Noto Sans Symbols"/>
              <a:buChar char="❏"/>
            </a:pPr>
            <a:r>
              <a:rPr b="0" i="0" lang="en" sz="2400" u="none" cap="none" strike="noStrike">
                <a:solidFill>
                  <a:srgbClr val="000000"/>
                </a:solidFill>
                <a:latin typeface="Gill Sans"/>
                <a:ea typeface="Gill Sans"/>
                <a:cs typeface="Gill Sans"/>
                <a:sym typeface="Gill Sans"/>
              </a:rPr>
              <a:t>Existing System</a:t>
            </a:r>
            <a:endParaRPr sz="2400">
              <a:latin typeface="Gill Sans"/>
              <a:ea typeface="Gill Sans"/>
              <a:cs typeface="Gill Sans"/>
              <a:sym typeface="Gill Sans"/>
            </a:endParaRPr>
          </a:p>
          <a:p>
            <a:pPr indent="-349250" lvl="2" marL="1371600" rtl="0" algn="l">
              <a:lnSpc>
                <a:spcPct val="75000"/>
              </a:lnSpc>
              <a:spcBef>
                <a:spcPts val="0"/>
              </a:spcBef>
              <a:spcAft>
                <a:spcPts val="0"/>
              </a:spcAft>
              <a:buClr>
                <a:srgbClr val="3891A7"/>
              </a:buClr>
              <a:buSzPts val="1900"/>
              <a:buFont typeface="Times New Roman"/>
              <a:buChar char="❏"/>
            </a:pPr>
            <a:r>
              <a:rPr lang="en" sz="1900">
                <a:solidFill>
                  <a:schemeClr val="dk1"/>
                </a:solidFill>
                <a:latin typeface="Times New Roman"/>
                <a:ea typeface="Times New Roman"/>
                <a:cs typeface="Times New Roman"/>
                <a:sym typeface="Times New Roman"/>
              </a:rPr>
              <a:t>Hiroyuki Sato et al. (2018) published “A proposal of Blockchain based electronic voting system”  proposing a blockchain-based electronic voting system to enhance verifiability, combining double envelope encryption for security and blockchain for transparency and integrity. [1]</a:t>
            </a:r>
            <a:endParaRPr sz="1900">
              <a:solidFill>
                <a:schemeClr val="dk1"/>
              </a:solidFill>
              <a:latin typeface="Times New Roman"/>
              <a:ea typeface="Times New Roman"/>
              <a:cs typeface="Times New Roman"/>
              <a:sym typeface="Times New Roman"/>
            </a:endParaRPr>
          </a:p>
          <a:p>
            <a:pPr indent="-349250" lvl="2" marL="1371600" rtl="0" algn="l">
              <a:spcBef>
                <a:spcPts val="0"/>
              </a:spcBef>
              <a:spcAft>
                <a:spcPts val="0"/>
              </a:spcAft>
              <a:buClr>
                <a:srgbClr val="3891A7"/>
              </a:buClr>
              <a:buSzPts val="1900"/>
              <a:buFont typeface="Times New Roman"/>
              <a:buChar char="❏"/>
            </a:pPr>
            <a:r>
              <a:rPr lang="en" sz="1900">
                <a:solidFill>
                  <a:schemeClr val="dk1"/>
                </a:solidFill>
                <a:latin typeface="Times New Roman"/>
                <a:ea typeface="Times New Roman"/>
                <a:cs typeface="Times New Roman"/>
                <a:sym typeface="Times New Roman"/>
              </a:rPr>
              <a:t>Rohith Marath et al. (2023) propose e-stamping for digital voting, utilizing Blockchain and Cloud, with an Android app enabling remote voting via facial recognition and OTP, ensuring transparency and preventing multiple votes. [2]</a:t>
            </a:r>
            <a:endParaRPr sz="1900">
              <a:solidFill>
                <a:schemeClr val="dk1"/>
              </a:solidFill>
              <a:latin typeface="Times New Roman"/>
              <a:ea typeface="Times New Roman"/>
              <a:cs typeface="Times New Roman"/>
              <a:sym typeface="Times New Roman"/>
            </a:endParaRPr>
          </a:p>
          <a:p>
            <a:pPr indent="-349250" lvl="2" marL="1371600" rtl="0" algn="l">
              <a:spcBef>
                <a:spcPts val="0"/>
              </a:spcBef>
              <a:spcAft>
                <a:spcPts val="0"/>
              </a:spcAft>
              <a:buClr>
                <a:srgbClr val="3891A7"/>
              </a:buClr>
              <a:buSzPts val="1900"/>
              <a:buFont typeface="Times New Roman"/>
              <a:buChar char="❏"/>
            </a:pPr>
            <a:r>
              <a:rPr lang="en" sz="1900">
                <a:solidFill>
                  <a:schemeClr val="dk1"/>
                </a:solidFill>
                <a:latin typeface="Times New Roman"/>
                <a:ea typeface="Times New Roman"/>
                <a:cs typeface="Times New Roman"/>
                <a:sym typeface="Times New Roman"/>
              </a:rPr>
              <a:t>Sarah Al-Maaitah et al. (2021) surveyed blockchain's potential in improving e-voting, focusing on security, privacy, and cost efficiency, while exploring its applications for distributed electronic voting to address trust and security concerns in traditional and online voting. [3]</a:t>
            </a:r>
            <a:endParaRPr sz="1900">
              <a:solidFill>
                <a:schemeClr val="dk1"/>
              </a:solidFill>
              <a:latin typeface="Times New Roman"/>
              <a:ea typeface="Times New Roman"/>
              <a:cs typeface="Times New Roman"/>
              <a:sym typeface="Times New Roman"/>
            </a:endParaRPr>
          </a:p>
          <a:p>
            <a:pPr indent="0" lvl="0" marL="1371600" marR="0" rtl="0" algn="l">
              <a:lnSpc>
                <a:spcPct val="100000"/>
              </a:lnSpc>
              <a:spcBef>
                <a:spcPts val="0"/>
              </a:spcBef>
              <a:spcAft>
                <a:spcPts val="0"/>
              </a:spcAft>
              <a:buNone/>
            </a:pPr>
            <a:r>
              <a:t/>
            </a:r>
            <a:endParaRPr sz="2400">
              <a:latin typeface="Gill Sans"/>
              <a:ea typeface="Gill Sans"/>
              <a:cs typeface="Gill Sans"/>
              <a:sym typeface="Gill Sans"/>
            </a:endParaRPr>
          </a:p>
          <a:p>
            <a:pPr indent="0" lvl="0" marL="0" marR="0" rtl="0" algn="l">
              <a:spcBef>
                <a:spcPts val="0"/>
              </a:spcBef>
              <a:spcAft>
                <a:spcPts val="0"/>
              </a:spcAft>
              <a:buNone/>
            </a:pPr>
            <a:r>
              <a:t/>
            </a:r>
            <a:endParaRPr b="0" sz="2400" strike="noStrike">
              <a:solidFill>
                <a:srgbClr val="000000"/>
              </a:solidFill>
              <a:latin typeface="Gill Sans"/>
              <a:ea typeface="Gill Sans"/>
              <a:cs typeface="Gill Sans"/>
              <a:sym typeface="Gill Sans"/>
            </a:endParaRPr>
          </a:p>
          <a:p>
            <a:pPr indent="0" lvl="0" marL="0" marR="0" rtl="0" algn="l">
              <a:spcBef>
                <a:spcPts val="0"/>
              </a:spcBef>
              <a:spcAft>
                <a:spcPts val="0"/>
              </a:spcAft>
              <a:buNone/>
            </a:pPr>
            <a:r>
              <a:t/>
            </a:r>
            <a:endParaRPr b="0" sz="2400" strike="noStrike">
              <a:solidFill>
                <a:srgbClr val="000000"/>
              </a:solidFill>
              <a:latin typeface="Gill Sans"/>
              <a:ea typeface="Gill Sans"/>
              <a:cs typeface="Gill Sans"/>
              <a:sym typeface="Gill Sans"/>
            </a:endParaRPr>
          </a:p>
          <a:p>
            <a:pPr indent="0" lvl="0" marL="402480" marR="0" rtl="0" algn="l">
              <a:lnSpc>
                <a:spcPct val="100000"/>
              </a:lnSpc>
              <a:spcBef>
                <a:spcPts val="550"/>
              </a:spcBef>
              <a:spcAft>
                <a:spcPts val="0"/>
              </a:spcAft>
              <a:buNone/>
            </a:pPr>
            <a:r>
              <a:t/>
            </a:r>
            <a:endParaRPr b="0" sz="2400" strike="noStrike">
              <a:solidFill>
                <a:srgbClr val="000000"/>
              </a:solidFill>
              <a:latin typeface="Gill Sans"/>
              <a:ea typeface="Gill Sans"/>
              <a:cs typeface="Gill Sans"/>
              <a:sym typeface="Gill Sans"/>
            </a:endParaRPr>
          </a:p>
          <a:p>
            <a:pPr indent="0" lvl="0" marL="82440" marR="0" rtl="0" algn="l">
              <a:lnSpc>
                <a:spcPct val="100000"/>
              </a:lnSpc>
              <a:spcBef>
                <a:spcPts val="601"/>
              </a:spcBef>
              <a:spcAft>
                <a:spcPts val="0"/>
              </a:spcAft>
              <a:buNone/>
            </a:pPr>
            <a:r>
              <a:t/>
            </a:r>
            <a:endParaRPr b="0" sz="2400" strike="noStrike">
              <a:solidFill>
                <a:srgbClr val="000000"/>
              </a:solidFill>
              <a:latin typeface="Gill Sans"/>
              <a:ea typeface="Gill Sans"/>
              <a:cs typeface="Gill Sans"/>
              <a:sym typeface="Gill Sans"/>
            </a:endParaRPr>
          </a:p>
        </p:txBody>
      </p:sp>
      <p:sp>
        <p:nvSpPr>
          <p:cNvPr id="178" name="Google Shape;178;p31"/>
          <p:cNvSpPr txBox="1"/>
          <p:nvPr/>
        </p:nvSpPr>
        <p:spPr>
          <a:xfrm>
            <a:off x="8613720" y="4729050"/>
            <a:ext cx="456840" cy="356940"/>
          </a:xfrm>
          <a:prstGeom prst="rect">
            <a:avLst/>
          </a:prstGeom>
          <a:noFill/>
          <a:ln>
            <a:noFill/>
          </a:ln>
        </p:spPr>
        <p:txBody>
          <a:bodyPr anchorCtr="0" anchor="b" bIns="45000" lIns="90000" spcFirstLastPara="1" rIns="90000" wrap="square" tIns="45000">
            <a:noAutofit/>
          </a:bodyPr>
          <a:lstStyle/>
          <a:p>
            <a:pPr indent="0" lvl="0" marL="0" marR="0" rtl="0" algn="ctr">
              <a:lnSpc>
                <a:spcPct val="100000"/>
              </a:lnSpc>
              <a:spcBef>
                <a:spcPts val="0"/>
              </a:spcBef>
              <a:spcAft>
                <a:spcPts val="0"/>
              </a:spcAft>
              <a:buNone/>
            </a:pPr>
            <a:r>
              <a:rPr lang="en" sz="1200">
                <a:solidFill>
                  <a:srgbClr val="B5A989"/>
                </a:solidFill>
                <a:latin typeface="Gill Sans"/>
                <a:ea typeface="Gill Sans"/>
                <a:cs typeface="Gill Sans"/>
                <a:sym typeface="Gill Sans"/>
              </a:rPr>
              <a:t>5</a:t>
            </a:r>
            <a:endParaRPr b="0" sz="1200"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457200" y="400050"/>
            <a:ext cx="8229600" cy="7429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72314"/>
              </a:buClr>
              <a:buSzPts val="2800"/>
              <a:buFont typeface="Times New Roman"/>
              <a:buNone/>
            </a:pPr>
            <a:r>
              <a:rPr b="1" lang="en" sz="2800">
                <a:solidFill>
                  <a:srgbClr val="572314"/>
                </a:solidFill>
                <a:latin typeface="Times New Roman"/>
                <a:ea typeface="Times New Roman"/>
                <a:cs typeface="Times New Roman"/>
                <a:sym typeface="Times New Roman"/>
              </a:rPr>
              <a:t>Literature Survey Contd..</a:t>
            </a:r>
            <a:endParaRPr sz="2800"/>
          </a:p>
        </p:txBody>
      </p:sp>
      <p:sp>
        <p:nvSpPr>
          <p:cNvPr id="184" name="Google Shape;184;p32"/>
          <p:cNvSpPr txBox="1"/>
          <p:nvPr>
            <p:ph idx="1" type="body"/>
          </p:nvPr>
        </p:nvSpPr>
        <p:spPr>
          <a:xfrm>
            <a:off x="395536" y="1131590"/>
            <a:ext cx="8229600" cy="3657600"/>
          </a:xfrm>
          <a:prstGeom prst="rect">
            <a:avLst/>
          </a:prstGeom>
          <a:noFill/>
          <a:ln>
            <a:noFill/>
          </a:ln>
        </p:spPr>
        <p:txBody>
          <a:bodyPr anchorCtr="0" anchor="t" bIns="45700" lIns="91425" spcFirstLastPara="1" rIns="91425" wrap="square" tIns="45700">
            <a:normAutofit lnSpcReduction="20000"/>
          </a:bodyPr>
          <a:lstStyle/>
          <a:p>
            <a:pPr indent="-182880" lvl="0" marL="182880" rtl="0" algn="l">
              <a:spcBef>
                <a:spcPts val="0"/>
              </a:spcBef>
              <a:spcAft>
                <a:spcPts val="0"/>
              </a:spcAft>
              <a:buClr>
                <a:schemeClr val="accent1"/>
              </a:buClr>
              <a:buSzPts val="1700"/>
              <a:buFont typeface="Noto Sans Symbols"/>
              <a:buChar char="❏"/>
            </a:pPr>
            <a:r>
              <a:rPr lang="en" sz="2000">
                <a:latin typeface="Times New Roman"/>
                <a:ea typeface="Times New Roman"/>
                <a:cs typeface="Times New Roman"/>
                <a:sym typeface="Times New Roman"/>
              </a:rPr>
              <a:t> </a:t>
            </a:r>
            <a:r>
              <a:rPr lang="en" sz="2400">
                <a:latin typeface="Times New Roman"/>
                <a:ea typeface="Times New Roman"/>
                <a:cs typeface="Times New Roman"/>
                <a:sym typeface="Times New Roman"/>
              </a:rPr>
              <a:t>Problem Identification</a:t>
            </a:r>
            <a:endParaRPr sz="2400">
              <a:latin typeface="Times New Roman"/>
              <a:ea typeface="Times New Roman"/>
              <a:cs typeface="Times New Roman"/>
              <a:sym typeface="Times New Roman"/>
            </a:endParaRPr>
          </a:p>
          <a:p>
            <a:pPr indent="-180340" lvl="1" marL="457200" rtl="0" algn="l">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Research in electronic voting systems has recognized persistent challenges, particularly in ensuring universal verifiability and availability. The Estonian electronic voting system, despite its prominence, has not been immune to these issues. </a:t>
            </a:r>
            <a:endParaRPr sz="2000">
              <a:latin typeface="Times New Roman"/>
              <a:ea typeface="Times New Roman"/>
              <a:cs typeface="Times New Roman"/>
              <a:sym typeface="Times New Roman"/>
            </a:endParaRPr>
          </a:p>
          <a:p>
            <a:pPr indent="-157480" lvl="1" marL="457200" rtl="0" algn="l">
              <a:lnSpc>
                <a:spcPct val="115000"/>
              </a:lnSpc>
              <a:spcBef>
                <a:spcPts val="0"/>
              </a:spcBef>
              <a:spcAft>
                <a:spcPts val="0"/>
              </a:spcAft>
              <a:buSzPts val="1640"/>
              <a:buFont typeface="Times New Roman"/>
              <a:buChar char="❏"/>
            </a:pPr>
            <a:r>
              <a:rPr lang="en" sz="2000">
                <a:latin typeface="Times New Roman"/>
                <a:ea typeface="Times New Roman"/>
                <a:cs typeface="Times New Roman"/>
                <a:sym typeface="Times New Roman"/>
              </a:rPr>
              <a:t>To overcome these obstacles, researchers have turned to blockchain technology as a potential solution. </a:t>
            </a:r>
            <a:endParaRPr sz="2000">
              <a:latin typeface="Times New Roman"/>
              <a:ea typeface="Times New Roman"/>
              <a:cs typeface="Times New Roman"/>
              <a:sym typeface="Times New Roman"/>
            </a:endParaRPr>
          </a:p>
          <a:p>
            <a:pPr indent="-157480" lvl="1" marL="457200" rtl="0" algn="l">
              <a:lnSpc>
                <a:spcPct val="115000"/>
              </a:lnSpc>
              <a:spcBef>
                <a:spcPts val="0"/>
              </a:spcBef>
              <a:spcAft>
                <a:spcPts val="0"/>
              </a:spcAft>
              <a:buSzPts val="1640"/>
              <a:buFont typeface="Times New Roman"/>
              <a:buChar char="❏"/>
            </a:pPr>
            <a:r>
              <a:rPr lang="en" sz="2000">
                <a:latin typeface="Times New Roman"/>
                <a:ea typeface="Times New Roman"/>
                <a:cs typeface="Times New Roman"/>
                <a:sym typeface="Times New Roman"/>
              </a:rPr>
              <a:t>Blockchain distributed ledger architecture offers inherent advantages for electronic voting, including increased availability by removing reliance on centralized servers and ensuring transparency through its immutable nature.</a:t>
            </a:r>
            <a:endParaRPr>
              <a:latin typeface="Times New Roman"/>
              <a:ea typeface="Times New Roman"/>
              <a:cs typeface="Times New Roman"/>
              <a:sym typeface="Times New Roman"/>
            </a:endParaRPr>
          </a:p>
        </p:txBody>
      </p:sp>
      <p:sp>
        <p:nvSpPr>
          <p:cNvPr id="185" name="Google Shape;185;p32"/>
          <p:cNvSpPr txBox="1"/>
          <p:nvPr/>
        </p:nvSpPr>
        <p:spPr>
          <a:xfrm>
            <a:off x="8613720" y="4729050"/>
            <a:ext cx="456900" cy="357000"/>
          </a:xfrm>
          <a:prstGeom prst="rect">
            <a:avLst/>
          </a:prstGeom>
          <a:noFill/>
          <a:ln>
            <a:noFill/>
          </a:ln>
        </p:spPr>
        <p:txBody>
          <a:bodyPr anchorCtr="0" anchor="b" bIns="45000" lIns="90000" spcFirstLastPara="1" rIns="90000" wrap="square" tIns="45000">
            <a:noAutofit/>
          </a:bodyPr>
          <a:lstStyle/>
          <a:p>
            <a:pPr indent="0" lvl="0" marL="0" marR="0" rtl="0" algn="ctr">
              <a:lnSpc>
                <a:spcPct val="100000"/>
              </a:lnSpc>
              <a:spcBef>
                <a:spcPts val="0"/>
              </a:spcBef>
              <a:spcAft>
                <a:spcPts val="0"/>
              </a:spcAft>
              <a:buNone/>
            </a:pPr>
            <a:r>
              <a:rPr lang="en" sz="1200">
                <a:solidFill>
                  <a:srgbClr val="B5A989"/>
                </a:solidFill>
                <a:latin typeface="Gill Sans"/>
                <a:ea typeface="Gill Sans"/>
                <a:cs typeface="Gill Sans"/>
                <a:sym typeface="Gill Sans"/>
              </a:rPr>
              <a:t>6</a:t>
            </a:r>
            <a:endParaRPr b="0" sz="1200"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nvSpPr>
        <p:spPr>
          <a:xfrm>
            <a:off x="285720" y="357172"/>
            <a:ext cx="8647680" cy="928694"/>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lang="en" sz="2800">
                <a:solidFill>
                  <a:srgbClr val="572314"/>
                </a:solidFill>
                <a:latin typeface="Times New Roman"/>
                <a:ea typeface="Times New Roman"/>
                <a:cs typeface="Times New Roman"/>
                <a:sym typeface="Times New Roman"/>
              </a:rPr>
              <a:t>Model Diagram</a:t>
            </a:r>
            <a:br>
              <a:rPr b="1" lang="en" sz="3600">
                <a:solidFill>
                  <a:schemeClr val="dk1"/>
                </a:solidFill>
                <a:latin typeface="Arial"/>
                <a:ea typeface="Arial"/>
                <a:cs typeface="Arial"/>
                <a:sym typeface="Arial"/>
              </a:rPr>
            </a:br>
            <a:endParaRPr b="1" sz="3600" strike="noStrike">
              <a:solidFill>
                <a:srgbClr val="000000"/>
              </a:solidFill>
              <a:latin typeface="Gill Sans"/>
              <a:ea typeface="Gill Sans"/>
              <a:cs typeface="Gill Sans"/>
              <a:sym typeface="Gill Sans"/>
            </a:endParaRPr>
          </a:p>
        </p:txBody>
      </p:sp>
      <p:sp>
        <p:nvSpPr>
          <p:cNvPr id="191" name="Google Shape;191;p33"/>
          <p:cNvSpPr txBox="1"/>
          <p:nvPr/>
        </p:nvSpPr>
        <p:spPr>
          <a:xfrm>
            <a:off x="8613720" y="4729050"/>
            <a:ext cx="456840" cy="356940"/>
          </a:xfrm>
          <a:prstGeom prst="rect">
            <a:avLst/>
          </a:prstGeom>
          <a:noFill/>
          <a:ln>
            <a:noFill/>
          </a:ln>
        </p:spPr>
        <p:txBody>
          <a:bodyPr anchorCtr="0" anchor="b" bIns="45000" lIns="90000" spcFirstLastPara="1" rIns="90000" wrap="square" tIns="45000">
            <a:noAutofit/>
          </a:bodyPr>
          <a:lstStyle/>
          <a:p>
            <a:pPr indent="0" lvl="0" marL="0" marR="0" rtl="0" algn="ctr">
              <a:lnSpc>
                <a:spcPct val="100000"/>
              </a:lnSpc>
              <a:spcBef>
                <a:spcPts val="0"/>
              </a:spcBef>
              <a:spcAft>
                <a:spcPts val="0"/>
              </a:spcAft>
              <a:buNone/>
            </a:pPr>
            <a:r>
              <a:rPr lang="en" sz="1200">
                <a:solidFill>
                  <a:srgbClr val="B5A989"/>
                </a:solidFill>
                <a:latin typeface="Gill Sans"/>
                <a:ea typeface="Gill Sans"/>
                <a:cs typeface="Gill Sans"/>
                <a:sym typeface="Gill Sans"/>
              </a:rPr>
              <a:t>7</a:t>
            </a:r>
            <a:endParaRPr b="0" sz="1200" strike="noStrike">
              <a:solidFill>
                <a:schemeClr val="dk1"/>
              </a:solidFill>
              <a:latin typeface="Times New Roman"/>
              <a:ea typeface="Times New Roman"/>
              <a:cs typeface="Times New Roman"/>
              <a:sym typeface="Times New Roman"/>
            </a:endParaRPr>
          </a:p>
        </p:txBody>
      </p:sp>
      <p:pic>
        <p:nvPicPr>
          <p:cNvPr id="192" name="Google Shape;192;p33"/>
          <p:cNvPicPr preferRelativeResize="0"/>
          <p:nvPr/>
        </p:nvPicPr>
        <p:blipFill rotWithShape="1">
          <a:blip r:embed="rId3">
            <a:alphaModFix/>
          </a:blip>
          <a:srcRect b="7982" l="2563" r="2496" t="2930"/>
          <a:stretch/>
        </p:blipFill>
        <p:spPr>
          <a:xfrm>
            <a:off x="730750" y="939525"/>
            <a:ext cx="7688051" cy="3577625"/>
          </a:xfrm>
          <a:prstGeom prst="rect">
            <a:avLst/>
          </a:prstGeom>
          <a:noFill/>
          <a:ln>
            <a:noFill/>
          </a:ln>
        </p:spPr>
      </p:pic>
      <p:sp>
        <p:nvSpPr>
          <p:cNvPr id="193" name="Google Shape;193;p33"/>
          <p:cNvSpPr txBox="1"/>
          <p:nvPr/>
        </p:nvSpPr>
        <p:spPr>
          <a:xfrm>
            <a:off x="632725" y="4582225"/>
            <a:ext cx="79275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Gill Sans"/>
                <a:ea typeface="Gill Sans"/>
                <a:cs typeface="Gill Sans"/>
                <a:sym typeface="Gill Sans"/>
              </a:rPr>
              <a:t>Fig 1. Model diagram of blockchain based voting system</a:t>
            </a:r>
            <a:endParaRPr sz="1600">
              <a:solidFill>
                <a:schemeClr val="dk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nvSpPr>
        <p:spPr>
          <a:xfrm>
            <a:off x="391050" y="321900"/>
            <a:ext cx="8361900" cy="697800"/>
          </a:xfrm>
          <a:prstGeom prst="rect">
            <a:avLst/>
          </a:prstGeom>
          <a:noFill/>
          <a:ln>
            <a:noFill/>
          </a:ln>
        </p:spPr>
        <p:txBody>
          <a:bodyPr anchorCtr="0" anchor="ctr" bIns="45000" lIns="90000" spcFirstLastPara="1" rIns="90000" wrap="square" tIns="45000">
            <a:normAutofit fontScale="25000" lnSpcReduction="20000"/>
          </a:bodyPr>
          <a:lstStyle/>
          <a:p>
            <a:pPr indent="0" lvl="0" marL="0" marR="0" rtl="0" algn="l">
              <a:lnSpc>
                <a:spcPct val="100000"/>
              </a:lnSpc>
              <a:spcBef>
                <a:spcPts val="0"/>
              </a:spcBef>
              <a:spcAft>
                <a:spcPts val="0"/>
              </a:spcAft>
              <a:buNone/>
            </a:pPr>
            <a:br>
              <a:rPr lang="en" sz="1800">
                <a:solidFill>
                  <a:schemeClr val="dk1"/>
                </a:solidFill>
                <a:latin typeface="Arial"/>
                <a:ea typeface="Arial"/>
                <a:cs typeface="Arial"/>
                <a:sym typeface="Arial"/>
              </a:rPr>
            </a:br>
            <a:r>
              <a:rPr b="1" lang="en" sz="10400" strike="noStrike">
                <a:solidFill>
                  <a:srgbClr val="572314"/>
                </a:solidFill>
                <a:latin typeface="Times New Roman"/>
                <a:ea typeface="Times New Roman"/>
                <a:cs typeface="Times New Roman"/>
                <a:sym typeface="Times New Roman"/>
              </a:rPr>
              <a:t>Tools used</a:t>
            </a:r>
            <a:br>
              <a:rPr b="1" lang="en" sz="9600">
                <a:solidFill>
                  <a:schemeClr val="dk1"/>
                </a:solidFill>
                <a:latin typeface="Times New Roman"/>
                <a:ea typeface="Times New Roman"/>
                <a:cs typeface="Times New Roman"/>
                <a:sym typeface="Times New Roman"/>
              </a:rPr>
            </a:br>
            <a:endParaRPr b="1" sz="9600" strike="noStrike">
              <a:solidFill>
                <a:srgbClr val="000000"/>
              </a:solidFill>
              <a:latin typeface="Times New Roman"/>
              <a:ea typeface="Times New Roman"/>
              <a:cs typeface="Times New Roman"/>
              <a:sym typeface="Times New Roman"/>
            </a:endParaRPr>
          </a:p>
        </p:txBody>
      </p:sp>
      <p:sp>
        <p:nvSpPr>
          <p:cNvPr id="199" name="Google Shape;199;p34"/>
          <p:cNvSpPr txBox="1"/>
          <p:nvPr/>
        </p:nvSpPr>
        <p:spPr>
          <a:xfrm>
            <a:off x="228300" y="743500"/>
            <a:ext cx="3344700" cy="3924000"/>
          </a:xfrm>
          <a:prstGeom prst="rect">
            <a:avLst/>
          </a:prstGeom>
          <a:noFill/>
          <a:ln>
            <a:noFill/>
          </a:ln>
        </p:spPr>
        <p:txBody>
          <a:bodyPr anchorCtr="0" anchor="t" bIns="45000" lIns="90000" spcFirstLastPara="1" rIns="90000" wrap="square" tIns="45000">
            <a:noAutofit/>
          </a:bodyPr>
          <a:lstStyle/>
          <a:p>
            <a:pPr indent="-342900" lvl="0" marL="457200" rtl="0" algn="l">
              <a:spcBef>
                <a:spcPts val="0"/>
              </a:spcBef>
              <a:spcAft>
                <a:spcPts val="0"/>
              </a:spcAft>
              <a:buClr>
                <a:srgbClr val="3891A7"/>
              </a:buClr>
              <a:buSzPts val="1800"/>
              <a:buFont typeface="Times New Roman"/>
              <a:buChar char="❏"/>
            </a:pPr>
            <a:r>
              <a:rPr lang="en" sz="1800">
                <a:solidFill>
                  <a:schemeClr val="dk1"/>
                </a:solidFill>
                <a:latin typeface="Gill Sans"/>
                <a:ea typeface="Gill Sans"/>
                <a:cs typeface="Gill Sans"/>
                <a:sym typeface="Gill Sans"/>
              </a:rPr>
              <a:t>Designing</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Figma</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Canva</a:t>
            </a:r>
            <a:endParaRPr sz="1800">
              <a:solidFill>
                <a:schemeClr val="dk1"/>
              </a:solidFill>
              <a:latin typeface="Gill Sans"/>
              <a:ea typeface="Gill Sans"/>
              <a:cs typeface="Gill Sans"/>
              <a:sym typeface="Gill Sans"/>
            </a:endParaRPr>
          </a:p>
          <a:p>
            <a:pPr indent="-342900" lvl="0" marL="4572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Web-app development</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React.js with Typescript</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Chakra UI</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Lottie</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MongoDB</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Node.js and Express.js</a:t>
            </a:r>
            <a:endParaRPr sz="1800">
              <a:solidFill>
                <a:schemeClr val="dk1"/>
              </a:solidFill>
              <a:latin typeface="Gill Sans"/>
              <a:ea typeface="Gill Sans"/>
              <a:cs typeface="Gill Sans"/>
              <a:sym typeface="Gill Sans"/>
            </a:endParaRPr>
          </a:p>
          <a:p>
            <a:pPr indent="-342900" lvl="0" marL="4572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Blockchain development</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Solidity</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Remix</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Ethereum</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Eth.js</a:t>
            </a:r>
            <a:endParaRPr sz="1800">
              <a:solidFill>
                <a:schemeClr val="dk1"/>
              </a:solidFill>
              <a:latin typeface="Gill Sans"/>
              <a:ea typeface="Gill Sans"/>
              <a:cs typeface="Gill Sans"/>
              <a:sym typeface="Gill Sans"/>
            </a:endParaRPr>
          </a:p>
          <a:p>
            <a:pPr indent="-342900" lvl="1" marL="914400" rtl="0" algn="l">
              <a:spcBef>
                <a:spcPts val="0"/>
              </a:spcBef>
              <a:spcAft>
                <a:spcPts val="0"/>
              </a:spcAft>
              <a:buClr>
                <a:srgbClr val="3891A7"/>
              </a:buClr>
              <a:buSzPts val="1800"/>
              <a:buFont typeface="Gill Sans"/>
              <a:buChar char="❏"/>
            </a:pPr>
            <a:r>
              <a:rPr lang="en" sz="1800">
                <a:solidFill>
                  <a:schemeClr val="dk1"/>
                </a:solidFill>
                <a:latin typeface="Gill Sans"/>
                <a:ea typeface="Gill Sans"/>
                <a:cs typeface="Gill Sans"/>
                <a:sym typeface="Gill Sans"/>
              </a:rPr>
              <a:t>Metamask</a:t>
            </a:r>
            <a:endParaRPr sz="1800">
              <a:solidFill>
                <a:schemeClr val="dk1"/>
              </a:solidFill>
              <a:latin typeface="Gill Sans"/>
              <a:ea typeface="Gill Sans"/>
              <a:cs typeface="Gill Sans"/>
              <a:sym typeface="Gill Sans"/>
            </a:endParaRPr>
          </a:p>
        </p:txBody>
      </p:sp>
      <p:sp>
        <p:nvSpPr>
          <p:cNvPr id="200" name="Google Shape;200;p34"/>
          <p:cNvSpPr txBox="1"/>
          <p:nvPr/>
        </p:nvSpPr>
        <p:spPr>
          <a:xfrm>
            <a:off x="8613720" y="4729050"/>
            <a:ext cx="456840" cy="356940"/>
          </a:xfrm>
          <a:prstGeom prst="rect">
            <a:avLst/>
          </a:prstGeom>
          <a:noFill/>
          <a:ln>
            <a:noFill/>
          </a:ln>
        </p:spPr>
        <p:txBody>
          <a:bodyPr anchorCtr="0" anchor="b"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0" lang="en" sz="1200" strike="noStrike">
                <a:solidFill>
                  <a:srgbClr val="B5A989"/>
                </a:solidFill>
                <a:latin typeface="Gill Sans"/>
                <a:ea typeface="Gill Sans"/>
                <a:cs typeface="Gill Sans"/>
                <a:sym typeface="Gill Sans"/>
              </a:rPr>
              <a:t>‹#›</a:t>
            </a:fld>
            <a:endParaRPr b="0" sz="1200" strike="noStrike">
              <a:solidFill>
                <a:schemeClr val="dk1"/>
              </a:solidFill>
              <a:latin typeface="Times New Roman"/>
              <a:ea typeface="Times New Roman"/>
              <a:cs typeface="Times New Roman"/>
              <a:sym typeface="Times New Roman"/>
            </a:endParaRPr>
          </a:p>
        </p:txBody>
      </p:sp>
      <p:pic>
        <p:nvPicPr>
          <p:cNvPr id="201" name="Google Shape;201;p34"/>
          <p:cNvPicPr preferRelativeResize="0"/>
          <p:nvPr/>
        </p:nvPicPr>
        <p:blipFill rotWithShape="1">
          <a:blip r:embed="rId3">
            <a:alphaModFix/>
          </a:blip>
          <a:srcRect b="2624" l="0" r="0" t="2633"/>
          <a:stretch/>
        </p:blipFill>
        <p:spPr>
          <a:xfrm>
            <a:off x="7564288" y="2457325"/>
            <a:ext cx="1111414" cy="1052948"/>
          </a:xfrm>
          <a:prstGeom prst="rect">
            <a:avLst/>
          </a:prstGeom>
          <a:noFill/>
          <a:ln>
            <a:noFill/>
          </a:ln>
        </p:spPr>
      </p:pic>
      <p:pic>
        <p:nvPicPr>
          <p:cNvPr id="202" name="Google Shape;202;p34"/>
          <p:cNvPicPr preferRelativeResize="0"/>
          <p:nvPr/>
        </p:nvPicPr>
        <p:blipFill>
          <a:blip r:embed="rId4">
            <a:alphaModFix/>
          </a:blip>
          <a:stretch>
            <a:fillRect/>
          </a:stretch>
        </p:blipFill>
        <p:spPr>
          <a:xfrm>
            <a:off x="3870500" y="3510287"/>
            <a:ext cx="1111425" cy="1058510"/>
          </a:xfrm>
          <a:prstGeom prst="rect">
            <a:avLst/>
          </a:prstGeom>
          <a:noFill/>
          <a:ln>
            <a:noFill/>
          </a:ln>
        </p:spPr>
      </p:pic>
      <p:pic>
        <p:nvPicPr>
          <p:cNvPr id="203" name="Google Shape;203;p34"/>
          <p:cNvPicPr preferRelativeResize="0"/>
          <p:nvPr/>
        </p:nvPicPr>
        <p:blipFill rotWithShape="1">
          <a:blip r:embed="rId5">
            <a:alphaModFix/>
          </a:blip>
          <a:srcRect b="10122" l="18244" r="17421" t="12249"/>
          <a:stretch/>
        </p:blipFill>
        <p:spPr>
          <a:xfrm>
            <a:off x="5827588" y="3739637"/>
            <a:ext cx="1162575" cy="1052950"/>
          </a:xfrm>
          <a:prstGeom prst="rect">
            <a:avLst/>
          </a:prstGeom>
          <a:noFill/>
          <a:ln>
            <a:noFill/>
          </a:ln>
        </p:spPr>
      </p:pic>
      <p:pic>
        <p:nvPicPr>
          <p:cNvPr id="204" name="Google Shape;204;p34"/>
          <p:cNvPicPr preferRelativeResize="0"/>
          <p:nvPr/>
        </p:nvPicPr>
        <p:blipFill rotWithShape="1">
          <a:blip r:embed="rId6">
            <a:alphaModFix/>
          </a:blip>
          <a:srcRect b="11420" l="33079" r="33368" t="13935"/>
          <a:stretch/>
        </p:blipFill>
        <p:spPr>
          <a:xfrm>
            <a:off x="7506650" y="3847250"/>
            <a:ext cx="764550" cy="989887"/>
          </a:xfrm>
          <a:prstGeom prst="rect">
            <a:avLst/>
          </a:prstGeom>
          <a:noFill/>
          <a:ln>
            <a:noFill/>
          </a:ln>
        </p:spPr>
      </p:pic>
      <p:pic>
        <p:nvPicPr>
          <p:cNvPr id="205" name="Google Shape;205;p34"/>
          <p:cNvPicPr preferRelativeResize="0"/>
          <p:nvPr/>
        </p:nvPicPr>
        <p:blipFill>
          <a:blip r:embed="rId7">
            <a:alphaModFix/>
          </a:blip>
          <a:stretch>
            <a:fillRect/>
          </a:stretch>
        </p:blipFill>
        <p:spPr>
          <a:xfrm>
            <a:off x="7902448" y="582048"/>
            <a:ext cx="850505" cy="970150"/>
          </a:xfrm>
          <a:prstGeom prst="rect">
            <a:avLst/>
          </a:prstGeom>
          <a:noFill/>
          <a:ln>
            <a:noFill/>
          </a:ln>
        </p:spPr>
      </p:pic>
      <p:pic>
        <p:nvPicPr>
          <p:cNvPr id="206" name="Google Shape;206;p34"/>
          <p:cNvPicPr preferRelativeResize="0"/>
          <p:nvPr/>
        </p:nvPicPr>
        <p:blipFill rotWithShape="1">
          <a:blip r:embed="rId8">
            <a:alphaModFix/>
          </a:blip>
          <a:srcRect b="0" l="30401" r="30658" t="0"/>
          <a:stretch/>
        </p:blipFill>
        <p:spPr>
          <a:xfrm>
            <a:off x="5697413" y="743488"/>
            <a:ext cx="764558" cy="981725"/>
          </a:xfrm>
          <a:prstGeom prst="rect">
            <a:avLst/>
          </a:prstGeom>
          <a:noFill/>
          <a:ln>
            <a:noFill/>
          </a:ln>
        </p:spPr>
      </p:pic>
      <p:pic>
        <p:nvPicPr>
          <p:cNvPr id="207" name="Google Shape;207;p34"/>
          <p:cNvPicPr preferRelativeResize="0"/>
          <p:nvPr/>
        </p:nvPicPr>
        <p:blipFill>
          <a:blip r:embed="rId9">
            <a:alphaModFix/>
          </a:blip>
          <a:stretch>
            <a:fillRect/>
          </a:stretch>
        </p:blipFill>
        <p:spPr>
          <a:xfrm>
            <a:off x="6639600" y="1289650"/>
            <a:ext cx="970150" cy="970150"/>
          </a:xfrm>
          <a:prstGeom prst="rect">
            <a:avLst/>
          </a:prstGeom>
          <a:noFill/>
          <a:ln>
            <a:noFill/>
          </a:ln>
        </p:spPr>
      </p:pic>
      <p:pic>
        <p:nvPicPr>
          <p:cNvPr id="208" name="Google Shape;208;p34"/>
          <p:cNvPicPr preferRelativeResize="0"/>
          <p:nvPr/>
        </p:nvPicPr>
        <p:blipFill rotWithShape="1">
          <a:blip r:embed="rId10">
            <a:alphaModFix/>
          </a:blip>
          <a:srcRect b="19587" l="0" r="66717" t="20051"/>
          <a:stretch/>
        </p:blipFill>
        <p:spPr>
          <a:xfrm>
            <a:off x="6592150" y="2870387"/>
            <a:ext cx="673275" cy="686851"/>
          </a:xfrm>
          <a:prstGeom prst="rect">
            <a:avLst/>
          </a:prstGeom>
          <a:noFill/>
          <a:ln>
            <a:noFill/>
          </a:ln>
        </p:spPr>
      </p:pic>
      <p:pic>
        <p:nvPicPr>
          <p:cNvPr id="209" name="Google Shape;209;p34"/>
          <p:cNvPicPr preferRelativeResize="0"/>
          <p:nvPr/>
        </p:nvPicPr>
        <p:blipFill rotWithShape="1">
          <a:blip r:embed="rId11">
            <a:alphaModFix/>
          </a:blip>
          <a:srcRect b="26131" l="27614" r="27011" t="26510"/>
          <a:stretch/>
        </p:blipFill>
        <p:spPr>
          <a:xfrm>
            <a:off x="4250088" y="1019700"/>
            <a:ext cx="1111425" cy="1159972"/>
          </a:xfrm>
          <a:prstGeom prst="rect">
            <a:avLst/>
          </a:prstGeom>
          <a:noFill/>
          <a:ln>
            <a:noFill/>
          </a:ln>
        </p:spPr>
      </p:pic>
      <p:pic>
        <p:nvPicPr>
          <p:cNvPr id="210" name="Google Shape;210;p34"/>
          <p:cNvPicPr preferRelativeResize="0"/>
          <p:nvPr/>
        </p:nvPicPr>
        <p:blipFill>
          <a:blip r:embed="rId12">
            <a:alphaModFix/>
          </a:blip>
          <a:stretch>
            <a:fillRect/>
          </a:stretch>
        </p:blipFill>
        <p:spPr>
          <a:xfrm>
            <a:off x="4935824" y="2587088"/>
            <a:ext cx="970150" cy="97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ar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